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30" r:id="rId1"/>
  </p:sldMasterIdLst>
  <p:sldIdLst>
    <p:sldId id="256" r:id="rId2"/>
    <p:sldId id="257" r:id="rId3"/>
    <p:sldId id="258" r:id="rId4"/>
    <p:sldId id="262" r:id="rId5"/>
    <p:sldId id="259" r:id="rId6"/>
    <p:sldId id="265" r:id="rId7"/>
    <p:sldId id="260" r:id="rId8"/>
    <p:sldId id="261" r:id="rId9"/>
    <p:sldId id="266" r:id="rId10"/>
    <p:sldId id="263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Style foncé 1 - Accentuation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19"/>
    <p:restoredTop sz="94694"/>
  </p:normalViewPr>
  <p:slideViewPr>
    <p:cSldViewPr snapToGrid="0" snapToObjects="1">
      <p:cViewPr>
        <p:scale>
          <a:sx n="103" d="100"/>
          <a:sy n="103" d="100"/>
        </p:scale>
        <p:origin x="256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5CAF63-2568-FE4C-B1C9-98217508675F}" type="doc">
      <dgm:prSet loTypeId="urn:microsoft.com/office/officeart/2005/8/layout/hProcess6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fr-FR"/>
        </a:p>
      </dgm:t>
    </dgm:pt>
    <dgm:pt modelId="{42FAFEF0-7FAB-B242-BC0C-8225D0A78AC4}">
      <dgm:prSet phldrT="[Texte]" custT="1"/>
      <dgm:spPr/>
      <dgm:t>
        <a:bodyPr/>
        <a:lstStyle/>
        <a:p>
          <a:r>
            <a:rPr lang="fr-FR" sz="1300" b="1" dirty="0"/>
            <a:t>GESTES</a:t>
          </a:r>
        </a:p>
      </dgm:t>
    </dgm:pt>
    <dgm:pt modelId="{AE0A711C-B350-9D41-97C5-E4D5EFCEBE8B}" type="parTrans" cxnId="{673C4ADD-E218-404B-85AC-E2F829B5B393}">
      <dgm:prSet/>
      <dgm:spPr/>
      <dgm:t>
        <a:bodyPr/>
        <a:lstStyle/>
        <a:p>
          <a:endParaRPr lang="fr-FR"/>
        </a:p>
      </dgm:t>
    </dgm:pt>
    <dgm:pt modelId="{3CF745CD-0698-5B4A-BDD4-F4531CC29582}" type="sibTrans" cxnId="{673C4ADD-E218-404B-85AC-E2F829B5B393}">
      <dgm:prSet/>
      <dgm:spPr/>
      <dgm:t>
        <a:bodyPr/>
        <a:lstStyle/>
        <a:p>
          <a:endParaRPr lang="fr-FR"/>
        </a:p>
      </dgm:t>
    </dgm:pt>
    <dgm:pt modelId="{3A8AB29A-57F0-5D46-9154-E51BC5A5D5EE}">
      <dgm:prSet phldrT="[Texte]"/>
      <dgm:spPr/>
      <dgm:t>
        <a:bodyPr/>
        <a:lstStyle/>
        <a:p>
          <a:r>
            <a:rPr lang="fr-FR" dirty="0"/>
            <a:t>détectés par </a:t>
          </a:r>
        </a:p>
      </dgm:t>
    </dgm:pt>
    <dgm:pt modelId="{06F52767-1D75-B548-9E99-4C3F8CCD840E}" type="parTrans" cxnId="{447BE7EA-3735-CC41-B39C-F6570C20970B}">
      <dgm:prSet/>
      <dgm:spPr/>
      <dgm:t>
        <a:bodyPr/>
        <a:lstStyle/>
        <a:p>
          <a:endParaRPr lang="fr-FR"/>
        </a:p>
      </dgm:t>
    </dgm:pt>
    <dgm:pt modelId="{6F2D8B36-856C-E04A-8CD5-9491F50CF096}" type="sibTrans" cxnId="{447BE7EA-3735-CC41-B39C-F6570C20970B}">
      <dgm:prSet/>
      <dgm:spPr/>
      <dgm:t>
        <a:bodyPr/>
        <a:lstStyle/>
        <a:p>
          <a:endParaRPr lang="fr-FR"/>
        </a:p>
      </dgm:t>
    </dgm:pt>
    <dgm:pt modelId="{7747FCE2-2093-294B-9BD2-2A21A07BD227}">
      <dgm:prSet phldrT="[Texte]" custT="1"/>
      <dgm:spPr/>
      <dgm:t>
        <a:bodyPr/>
        <a:lstStyle/>
        <a:p>
          <a:pPr algn="ctr"/>
          <a:r>
            <a:rPr lang="fr-FR" sz="2000" dirty="0"/>
            <a:t>envoie des données</a:t>
          </a:r>
        </a:p>
      </dgm:t>
    </dgm:pt>
    <dgm:pt modelId="{CE76AF96-D9F6-D646-9953-7F55DD860BDC}" type="parTrans" cxnId="{7683E686-DCD1-AB4C-A258-A086DE8401BF}">
      <dgm:prSet/>
      <dgm:spPr/>
      <dgm:t>
        <a:bodyPr/>
        <a:lstStyle/>
        <a:p>
          <a:endParaRPr lang="fr-FR"/>
        </a:p>
      </dgm:t>
    </dgm:pt>
    <dgm:pt modelId="{A2A1876A-DBCA-A047-AEBA-860989597B5B}" type="sibTrans" cxnId="{7683E686-DCD1-AB4C-A258-A086DE8401BF}">
      <dgm:prSet/>
      <dgm:spPr/>
      <dgm:t>
        <a:bodyPr/>
        <a:lstStyle/>
        <a:p>
          <a:endParaRPr lang="fr-FR"/>
        </a:p>
      </dgm:t>
    </dgm:pt>
    <dgm:pt modelId="{21942BA4-FA64-214A-9C68-B6AFB96DB9FF}">
      <dgm:prSet phldrT="[Texte]" custT="1"/>
      <dgm:spPr/>
      <dgm:t>
        <a:bodyPr/>
        <a:lstStyle/>
        <a:p>
          <a:pPr algn="ctr"/>
          <a:r>
            <a:rPr lang="fr-FR" sz="2000" dirty="0"/>
            <a:t>simule des </a:t>
          </a:r>
        </a:p>
      </dgm:t>
    </dgm:pt>
    <dgm:pt modelId="{66EB98F9-4535-AD42-8853-61CBD43A76BC}" type="parTrans" cxnId="{2A038436-5447-9349-AB64-4C05D62F6291}">
      <dgm:prSet/>
      <dgm:spPr/>
      <dgm:t>
        <a:bodyPr/>
        <a:lstStyle/>
        <a:p>
          <a:endParaRPr lang="fr-FR"/>
        </a:p>
      </dgm:t>
    </dgm:pt>
    <dgm:pt modelId="{7D10A181-D2BD-4643-9C6D-47DF8F4B09FC}" type="sibTrans" cxnId="{2A038436-5447-9349-AB64-4C05D62F6291}">
      <dgm:prSet/>
      <dgm:spPr/>
      <dgm:t>
        <a:bodyPr/>
        <a:lstStyle/>
        <a:p>
          <a:endParaRPr lang="fr-FR"/>
        </a:p>
      </dgm:t>
    </dgm:pt>
    <dgm:pt modelId="{F40FF019-0E0B-144B-80E4-80EF9CC6D8FF}">
      <dgm:prSet phldrT="[Texte]" custT="1"/>
      <dgm:spPr/>
      <dgm:t>
        <a:bodyPr/>
        <a:lstStyle/>
        <a:p>
          <a:r>
            <a:rPr lang="fr-FR" sz="1300" b="1" dirty="0"/>
            <a:t>ALGO PYTHON</a:t>
          </a:r>
        </a:p>
      </dgm:t>
    </dgm:pt>
    <dgm:pt modelId="{1054D880-19B4-7C48-8B5E-756A1DCE5023}" type="sibTrans" cxnId="{F9840C52-DC97-DD4A-B2E8-6D6F5B56767B}">
      <dgm:prSet/>
      <dgm:spPr/>
      <dgm:t>
        <a:bodyPr/>
        <a:lstStyle/>
        <a:p>
          <a:endParaRPr lang="fr-FR"/>
        </a:p>
      </dgm:t>
    </dgm:pt>
    <dgm:pt modelId="{E9ED6719-93E8-9A4D-AE22-4E1B5E82E9F1}" type="parTrans" cxnId="{F9840C52-DC97-DD4A-B2E8-6D6F5B56767B}">
      <dgm:prSet/>
      <dgm:spPr/>
      <dgm:t>
        <a:bodyPr/>
        <a:lstStyle/>
        <a:p>
          <a:endParaRPr lang="fr-FR"/>
        </a:p>
      </dgm:t>
    </dgm:pt>
    <dgm:pt modelId="{9CAB34B6-AF2E-D047-8B08-5A159079366A}">
      <dgm:prSet phldrT="[Texte]" custT="1"/>
      <dgm:spPr/>
      <dgm:t>
        <a:bodyPr/>
        <a:lstStyle/>
        <a:p>
          <a:r>
            <a:rPr lang="fr-FR" sz="1300" b="1" dirty="0"/>
            <a:t>ALGO ARDUINO</a:t>
          </a:r>
        </a:p>
      </dgm:t>
    </dgm:pt>
    <dgm:pt modelId="{5AC2E133-42B1-AA41-99F6-BE2347A09FE8}" type="sibTrans" cxnId="{572E7FAA-4057-5148-A980-5AD1361629CC}">
      <dgm:prSet/>
      <dgm:spPr/>
      <dgm:t>
        <a:bodyPr/>
        <a:lstStyle/>
        <a:p>
          <a:endParaRPr lang="fr-FR"/>
        </a:p>
      </dgm:t>
    </dgm:pt>
    <dgm:pt modelId="{A66B7281-E583-E340-8056-33A17680686C}" type="parTrans" cxnId="{572E7FAA-4057-5148-A980-5AD1361629CC}">
      <dgm:prSet/>
      <dgm:spPr/>
      <dgm:t>
        <a:bodyPr/>
        <a:lstStyle/>
        <a:p>
          <a:endParaRPr lang="fr-FR"/>
        </a:p>
      </dgm:t>
    </dgm:pt>
    <dgm:pt modelId="{0C091DDB-B9A7-9940-AEA0-0E8AA70A8C9C}">
      <dgm:prSet custT="1"/>
      <dgm:spPr/>
      <dgm:t>
        <a:bodyPr/>
        <a:lstStyle/>
        <a:p>
          <a:r>
            <a:rPr lang="fr-FR" sz="1300" b="1" dirty="0"/>
            <a:t>ACTIONS CLAVIER</a:t>
          </a:r>
        </a:p>
      </dgm:t>
    </dgm:pt>
    <dgm:pt modelId="{62BD054D-CF6E-C746-AF41-E6AF42F37959}" type="parTrans" cxnId="{BD6515C6-29A4-7246-A39A-1FC4B5177656}">
      <dgm:prSet/>
      <dgm:spPr/>
      <dgm:t>
        <a:bodyPr/>
        <a:lstStyle/>
        <a:p>
          <a:endParaRPr lang="fr-FR"/>
        </a:p>
      </dgm:t>
    </dgm:pt>
    <dgm:pt modelId="{1C2FBCF0-D5E2-674E-9F0B-57C2F6815AE3}" type="sibTrans" cxnId="{BD6515C6-29A4-7246-A39A-1FC4B5177656}">
      <dgm:prSet/>
      <dgm:spPr/>
      <dgm:t>
        <a:bodyPr/>
        <a:lstStyle/>
        <a:p>
          <a:endParaRPr lang="fr-FR"/>
        </a:p>
      </dgm:t>
    </dgm:pt>
    <dgm:pt modelId="{F06BB573-407D-634B-BCFA-8009D20859BD}">
      <dgm:prSet custT="1"/>
      <dgm:spPr/>
      <dgm:t>
        <a:bodyPr/>
        <a:lstStyle/>
        <a:p>
          <a:r>
            <a:rPr lang="fr-FR" sz="2000" b="0" dirty="0"/>
            <a:t>contrôle l'ordi</a:t>
          </a:r>
        </a:p>
      </dgm:t>
    </dgm:pt>
    <dgm:pt modelId="{F73C8A63-CAF7-9A45-A392-C1F5F64E4DDC}" type="parTrans" cxnId="{E4C9B24E-2A14-6540-AE7E-09E2B3C81F5E}">
      <dgm:prSet/>
      <dgm:spPr/>
      <dgm:t>
        <a:bodyPr/>
        <a:lstStyle/>
        <a:p>
          <a:endParaRPr lang="fr-FR"/>
        </a:p>
      </dgm:t>
    </dgm:pt>
    <dgm:pt modelId="{5E417A33-AC1D-C246-A59F-C461A984EC4D}" type="sibTrans" cxnId="{E4C9B24E-2A14-6540-AE7E-09E2B3C81F5E}">
      <dgm:prSet/>
      <dgm:spPr/>
      <dgm:t>
        <a:bodyPr/>
        <a:lstStyle/>
        <a:p>
          <a:endParaRPr lang="fr-FR"/>
        </a:p>
      </dgm:t>
    </dgm:pt>
    <dgm:pt modelId="{C3CBC292-C535-7348-92DC-D49CFB0227AB}" type="pres">
      <dgm:prSet presAssocID="{C25CAF63-2568-FE4C-B1C9-98217508675F}" presName="theList" presStyleCnt="0">
        <dgm:presLayoutVars>
          <dgm:dir/>
          <dgm:animLvl val="lvl"/>
          <dgm:resizeHandles val="exact"/>
        </dgm:presLayoutVars>
      </dgm:prSet>
      <dgm:spPr/>
    </dgm:pt>
    <dgm:pt modelId="{C586D282-5B24-1640-9630-4F394D30E8BB}" type="pres">
      <dgm:prSet presAssocID="{42FAFEF0-7FAB-B242-BC0C-8225D0A78AC4}" presName="compNode" presStyleCnt="0"/>
      <dgm:spPr/>
    </dgm:pt>
    <dgm:pt modelId="{2375826B-6B83-6A44-BD65-33B5C2955D92}" type="pres">
      <dgm:prSet presAssocID="{42FAFEF0-7FAB-B242-BC0C-8225D0A78AC4}" presName="noGeometry" presStyleCnt="0"/>
      <dgm:spPr/>
    </dgm:pt>
    <dgm:pt modelId="{106D000C-6304-374F-BDE1-5DDB49C423F5}" type="pres">
      <dgm:prSet presAssocID="{42FAFEF0-7FAB-B242-BC0C-8225D0A78AC4}" presName="childTextVisible" presStyleLbl="bgAccFollowNode1" presStyleIdx="0" presStyleCnt="4">
        <dgm:presLayoutVars>
          <dgm:bulletEnabled val="1"/>
        </dgm:presLayoutVars>
      </dgm:prSet>
      <dgm:spPr/>
    </dgm:pt>
    <dgm:pt modelId="{63CA2A3B-AF2B-8243-8CBB-3007A1CEC2AC}" type="pres">
      <dgm:prSet presAssocID="{42FAFEF0-7FAB-B242-BC0C-8225D0A78AC4}" presName="childTextHidden" presStyleLbl="bgAccFollowNode1" presStyleIdx="0" presStyleCnt="4"/>
      <dgm:spPr/>
    </dgm:pt>
    <dgm:pt modelId="{2EF4DCB7-A4A4-1740-B3C6-CE2E6AEE4208}" type="pres">
      <dgm:prSet presAssocID="{42FAFEF0-7FAB-B242-BC0C-8225D0A78AC4}" presName="parentText" presStyleLbl="node1" presStyleIdx="0" presStyleCnt="4">
        <dgm:presLayoutVars>
          <dgm:chMax val="1"/>
          <dgm:bulletEnabled val="1"/>
        </dgm:presLayoutVars>
      </dgm:prSet>
      <dgm:spPr/>
    </dgm:pt>
    <dgm:pt modelId="{41D4ED52-72ED-4F4F-A62D-8C7B60178DAC}" type="pres">
      <dgm:prSet presAssocID="{42FAFEF0-7FAB-B242-BC0C-8225D0A78AC4}" presName="aSpace" presStyleCnt="0"/>
      <dgm:spPr/>
    </dgm:pt>
    <dgm:pt modelId="{81B8D6BC-95B2-E144-856D-71BD706BE4C9}" type="pres">
      <dgm:prSet presAssocID="{9CAB34B6-AF2E-D047-8B08-5A159079366A}" presName="compNode" presStyleCnt="0"/>
      <dgm:spPr/>
    </dgm:pt>
    <dgm:pt modelId="{AD29EABE-311A-024A-8FE6-A9D298636878}" type="pres">
      <dgm:prSet presAssocID="{9CAB34B6-AF2E-D047-8B08-5A159079366A}" presName="noGeometry" presStyleCnt="0"/>
      <dgm:spPr/>
    </dgm:pt>
    <dgm:pt modelId="{0BA0B952-5494-5A46-8C90-7472700B2DCA}" type="pres">
      <dgm:prSet presAssocID="{9CAB34B6-AF2E-D047-8B08-5A159079366A}" presName="childTextVisible" presStyleLbl="bgAccFollowNode1" presStyleIdx="1" presStyleCnt="4">
        <dgm:presLayoutVars>
          <dgm:bulletEnabled val="1"/>
        </dgm:presLayoutVars>
      </dgm:prSet>
      <dgm:spPr/>
    </dgm:pt>
    <dgm:pt modelId="{10F69B09-DE21-D346-91CF-BA4DFA0DD98B}" type="pres">
      <dgm:prSet presAssocID="{9CAB34B6-AF2E-D047-8B08-5A159079366A}" presName="childTextHidden" presStyleLbl="bgAccFollowNode1" presStyleIdx="1" presStyleCnt="4"/>
      <dgm:spPr/>
    </dgm:pt>
    <dgm:pt modelId="{6C54D9B7-5801-FE41-B5A8-9089A33503FC}" type="pres">
      <dgm:prSet presAssocID="{9CAB34B6-AF2E-D047-8B08-5A159079366A}" presName="parentText" presStyleLbl="node1" presStyleIdx="1" presStyleCnt="4">
        <dgm:presLayoutVars>
          <dgm:chMax val="1"/>
          <dgm:bulletEnabled val="1"/>
        </dgm:presLayoutVars>
      </dgm:prSet>
      <dgm:spPr/>
    </dgm:pt>
    <dgm:pt modelId="{1DF39A59-4982-F44A-9DD5-48AD71E62BB6}" type="pres">
      <dgm:prSet presAssocID="{9CAB34B6-AF2E-D047-8B08-5A159079366A}" presName="aSpace" presStyleCnt="0"/>
      <dgm:spPr/>
    </dgm:pt>
    <dgm:pt modelId="{B1C16EAC-A23A-F242-B9B6-3EC41B8E3215}" type="pres">
      <dgm:prSet presAssocID="{F40FF019-0E0B-144B-80E4-80EF9CC6D8FF}" presName="compNode" presStyleCnt="0"/>
      <dgm:spPr/>
    </dgm:pt>
    <dgm:pt modelId="{2CC693E5-4622-0F4C-93AC-9D947A5F7A4B}" type="pres">
      <dgm:prSet presAssocID="{F40FF019-0E0B-144B-80E4-80EF9CC6D8FF}" presName="noGeometry" presStyleCnt="0"/>
      <dgm:spPr/>
    </dgm:pt>
    <dgm:pt modelId="{81144816-04F7-A445-8609-D2B37C14EE39}" type="pres">
      <dgm:prSet presAssocID="{F40FF019-0E0B-144B-80E4-80EF9CC6D8FF}" presName="childTextVisible" presStyleLbl="bgAccFollowNode1" presStyleIdx="2" presStyleCnt="4">
        <dgm:presLayoutVars>
          <dgm:bulletEnabled val="1"/>
        </dgm:presLayoutVars>
      </dgm:prSet>
      <dgm:spPr/>
    </dgm:pt>
    <dgm:pt modelId="{D676FC98-D9C7-9745-AF5A-B5A893ABC37F}" type="pres">
      <dgm:prSet presAssocID="{F40FF019-0E0B-144B-80E4-80EF9CC6D8FF}" presName="childTextHidden" presStyleLbl="bgAccFollowNode1" presStyleIdx="2" presStyleCnt="4"/>
      <dgm:spPr/>
    </dgm:pt>
    <dgm:pt modelId="{75957D1F-B2B0-4C48-8CDC-7CA71977362E}" type="pres">
      <dgm:prSet presAssocID="{F40FF019-0E0B-144B-80E4-80EF9CC6D8FF}" presName="parentText" presStyleLbl="node1" presStyleIdx="2" presStyleCnt="4">
        <dgm:presLayoutVars>
          <dgm:chMax val="1"/>
          <dgm:bulletEnabled val="1"/>
        </dgm:presLayoutVars>
      </dgm:prSet>
      <dgm:spPr/>
    </dgm:pt>
    <dgm:pt modelId="{112EAB27-ADB4-A246-8F27-CF0C205A6893}" type="pres">
      <dgm:prSet presAssocID="{F40FF019-0E0B-144B-80E4-80EF9CC6D8FF}" presName="aSpace" presStyleCnt="0"/>
      <dgm:spPr/>
    </dgm:pt>
    <dgm:pt modelId="{2DC6AC7F-A45C-6243-8BF0-74165EC5DCB2}" type="pres">
      <dgm:prSet presAssocID="{0C091DDB-B9A7-9940-AEA0-0E8AA70A8C9C}" presName="compNode" presStyleCnt="0"/>
      <dgm:spPr/>
    </dgm:pt>
    <dgm:pt modelId="{7D3D68BD-4FC1-7844-B462-4536E81715A2}" type="pres">
      <dgm:prSet presAssocID="{0C091DDB-B9A7-9940-AEA0-0E8AA70A8C9C}" presName="noGeometry" presStyleCnt="0"/>
      <dgm:spPr/>
    </dgm:pt>
    <dgm:pt modelId="{636EFE00-2556-274F-9EDA-6083B6BBC5A0}" type="pres">
      <dgm:prSet presAssocID="{0C091DDB-B9A7-9940-AEA0-0E8AA70A8C9C}" presName="childTextVisible" presStyleLbl="bgAccFollowNode1" presStyleIdx="3" presStyleCnt="4">
        <dgm:presLayoutVars>
          <dgm:bulletEnabled val="1"/>
        </dgm:presLayoutVars>
      </dgm:prSet>
      <dgm:spPr/>
    </dgm:pt>
    <dgm:pt modelId="{5C6D1191-59C3-A64C-8497-13D0AE5023A4}" type="pres">
      <dgm:prSet presAssocID="{0C091DDB-B9A7-9940-AEA0-0E8AA70A8C9C}" presName="childTextHidden" presStyleLbl="bgAccFollowNode1" presStyleIdx="3" presStyleCnt="4"/>
      <dgm:spPr/>
    </dgm:pt>
    <dgm:pt modelId="{25AFDF75-6C7A-DB4A-8B37-142492094707}" type="pres">
      <dgm:prSet presAssocID="{0C091DDB-B9A7-9940-AEA0-0E8AA70A8C9C}" presName="parentText" presStyleLbl="node1" presStyleIdx="3" presStyleCnt="4">
        <dgm:presLayoutVars>
          <dgm:chMax val="1"/>
          <dgm:bulletEnabled val="1"/>
        </dgm:presLayoutVars>
      </dgm:prSet>
      <dgm:spPr/>
    </dgm:pt>
  </dgm:ptLst>
  <dgm:cxnLst>
    <dgm:cxn modelId="{A48C1F17-C3CA-7648-8563-F4A970525DD1}" type="presOf" srcId="{C25CAF63-2568-FE4C-B1C9-98217508675F}" destId="{C3CBC292-C535-7348-92DC-D49CFB0227AB}" srcOrd="0" destOrd="0" presId="urn:microsoft.com/office/officeart/2005/8/layout/hProcess6"/>
    <dgm:cxn modelId="{2A038436-5447-9349-AB64-4C05D62F6291}" srcId="{F40FF019-0E0B-144B-80E4-80EF9CC6D8FF}" destId="{21942BA4-FA64-214A-9C68-B6AFB96DB9FF}" srcOrd="0" destOrd="0" parTransId="{66EB98F9-4535-AD42-8853-61CBD43A76BC}" sibTransId="{7D10A181-D2BD-4643-9C6D-47DF8F4B09FC}"/>
    <dgm:cxn modelId="{1C01954C-8B19-A142-B63B-45CF06C2F743}" type="presOf" srcId="{F06BB573-407D-634B-BCFA-8009D20859BD}" destId="{5C6D1191-59C3-A64C-8497-13D0AE5023A4}" srcOrd="1" destOrd="0" presId="urn:microsoft.com/office/officeart/2005/8/layout/hProcess6"/>
    <dgm:cxn modelId="{E4C9B24E-2A14-6540-AE7E-09E2B3C81F5E}" srcId="{0C091DDB-B9A7-9940-AEA0-0E8AA70A8C9C}" destId="{F06BB573-407D-634B-BCFA-8009D20859BD}" srcOrd="0" destOrd="0" parTransId="{F73C8A63-CAF7-9A45-A392-C1F5F64E4DDC}" sibTransId="{5E417A33-AC1D-C246-A59F-C461A984EC4D}"/>
    <dgm:cxn modelId="{F9840C52-DC97-DD4A-B2E8-6D6F5B56767B}" srcId="{C25CAF63-2568-FE4C-B1C9-98217508675F}" destId="{F40FF019-0E0B-144B-80E4-80EF9CC6D8FF}" srcOrd="2" destOrd="0" parTransId="{E9ED6719-93E8-9A4D-AE22-4E1B5E82E9F1}" sibTransId="{1054D880-19B4-7C48-8B5E-756A1DCE5023}"/>
    <dgm:cxn modelId="{D52BE65F-32CD-AD4F-9902-0DC5D20FFA33}" type="presOf" srcId="{F40FF019-0E0B-144B-80E4-80EF9CC6D8FF}" destId="{75957D1F-B2B0-4C48-8CDC-7CA71977362E}" srcOrd="0" destOrd="0" presId="urn:microsoft.com/office/officeart/2005/8/layout/hProcess6"/>
    <dgm:cxn modelId="{FDB21A62-ADC2-4A41-A6DF-0B3008D47D65}" type="presOf" srcId="{21942BA4-FA64-214A-9C68-B6AFB96DB9FF}" destId="{D676FC98-D9C7-9745-AF5A-B5A893ABC37F}" srcOrd="1" destOrd="0" presId="urn:microsoft.com/office/officeart/2005/8/layout/hProcess6"/>
    <dgm:cxn modelId="{47139366-1891-524A-9D3C-B139A45A4C68}" type="presOf" srcId="{3A8AB29A-57F0-5D46-9154-E51BC5A5D5EE}" destId="{63CA2A3B-AF2B-8243-8CBB-3007A1CEC2AC}" srcOrd="1" destOrd="0" presId="urn:microsoft.com/office/officeart/2005/8/layout/hProcess6"/>
    <dgm:cxn modelId="{665FCF7E-41C8-F849-9828-B4154BBC5AB7}" type="presOf" srcId="{3A8AB29A-57F0-5D46-9154-E51BC5A5D5EE}" destId="{106D000C-6304-374F-BDE1-5DDB49C423F5}" srcOrd="0" destOrd="0" presId="urn:microsoft.com/office/officeart/2005/8/layout/hProcess6"/>
    <dgm:cxn modelId="{0F8AA581-CE78-8A40-A599-EFEB2ECA756B}" type="presOf" srcId="{7747FCE2-2093-294B-9BD2-2A21A07BD227}" destId="{0BA0B952-5494-5A46-8C90-7472700B2DCA}" srcOrd="0" destOrd="0" presId="urn:microsoft.com/office/officeart/2005/8/layout/hProcess6"/>
    <dgm:cxn modelId="{7683E686-DCD1-AB4C-A258-A086DE8401BF}" srcId="{9CAB34B6-AF2E-D047-8B08-5A159079366A}" destId="{7747FCE2-2093-294B-9BD2-2A21A07BD227}" srcOrd="0" destOrd="0" parTransId="{CE76AF96-D9F6-D646-9953-7F55DD860BDC}" sibTransId="{A2A1876A-DBCA-A047-AEBA-860989597B5B}"/>
    <dgm:cxn modelId="{78DB3C93-AE51-D048-A476-96E51AB9F8DF}" type="presOf" srcId="{9CAB34B6-AF2E-D047-8B08-5A159079366A}" destId="{6C54D9B7-5801-FE41-B5A8-9089A33503FC}" srcOrd="0" destOrd="0" presId="urn:microsoft.com/office/officeart/2005/8/layout/hProcess6"/>
    <dgm:cxn modelId="{0C87E4A0-3357-C34E-A00E-348DCD12A98B}" type="presOf" srcId="{7747FCE2-2093-294B-9BD2-2A21A07BD227}" destId="{10F69B09-DE21-D346-91CF-BA4DFA0DD98B}" srcOrd="1" destOrd="0" presId="urn:microsoft.com/office/officeart/2005/8/layout/hProcess6"/>
    <dgm:cxn modelId="{572E7FAA-4057-5148-A980-5AD1361629CC}" srcId="{C25CAF63-2568-FE4C-B1C9-98217508675F}" destId="{9CAB34B6-AF2E-D047-8B08-5A159079366A}" srcOrd="1" destOrd="0" parTransId="{A66B7281-E583-E340-8056-33A17680686C}" sibTransId="{5AC2E133-42B1-AA41-99F6-BE2347A09FE8}"/>
    <dgm:cxn modelId="{1247B3B6-91F1-0A44-8084-B338C0FC6969}" type="presOf" srcId="{42FAFEF0-7FAB-B242-BC0C-8225D0A78AC4}" destId="{2EF4DCB7-A4A4-1740-B3C6-CE2E6AEE4208}" srcOrd="0" destOrd="0" presId="urn:microsoft.com/office/officeart/2005/8/layout/hProcess6"/>
    <dgm:cxn modelId="{163F01C5-CF5C-5746-8D09-78B9455A75A5}" type="presOf" srcId="{21942BA4-FA64-214A-9C68-B6AFB96DB9FF}" destId="{81144816-04F7-A445-8609-D2B37C14EE39}" srcOrd="0" destOrd="0" presId="urn:microsoft.com/office/officeart/2005/8/layout/hProcess6"/>
    <dgm:cxn modelId="{BD6515C6-29A4-7246-A39A-1FC4B5177656}" srcId="{C25CAF63-2568-FE4C-B1C9-98217508675F}" destId="{0C091DDB-B9A7-9940-AEA0-0E8AA70A8C9C}" srcOrd="3" destOrd="0" parTransId="{62BD054D-CF6E-C746-AF41-E6AF42F37959}" sibTransId="{1C2FBCF0-D5E2-674E-9F0B-57C2F6815AE3}"/>
    <dgm:cxn modelId="{BC9BFBCD-5549-9348-9F3A-0DB7D2F8CCB2}" type="presOf" srcId="{0C091DDB-B9A7-9940-AEA0-0E8AA70A8C9C}" destId="{25AFDF75-6C7A-DB4A-8B37-142492094707}" srcOrd="0" destOrd="0" presId="urn:microsoft.com/office/officeart/2005/8/layout/hProcess6"/>
    <dgm:cxn modelId="{673C4ADD-E218-404B-85AC-E2F829B5B393}" srcId="{C25CAF63-2568-FE4C-B1C9-98217508675F}" destId="{42FAFEF0-7FAB-B242-BC0C-8225D0A78AC4}" srcOrd="0" destOrd="0" parTransId="{AE0A711C-B350-9D41-97C5-E4D5EFCEBE8B}" sibTransId="{3CF745CD-0698-5B4A-BDD4-F4531CC29582}"/>
    <dgm:cxn modelId="{447BE7EA-3735-CC41-B39C-F6570C20970B}" srcId="{42FAFEF0-7FAB-B242-BC0C-8225D0A78AC4}" destId="{3A8AB29A-57F0-5D46-9154-E51BC5A5D5EE}" srcOrd="0" destOrd="0" parTransId="{06F52767-1D75-B548-9E99-4C3F8CCD840E}" sibTransId="{6F2D8B36-856C-E04A-8CD5-9491F50CF096}"/>
    <dgm:cxn modelId="{67488FEE-F271-754B-BAD8-2E4F5F2E8086}" type="presOf" srcId="{F06BB573-407D-634B-BCFA-8009D20859BD}" destId="{636EFE00-2556-274F-9EDA-6083B6BBC5A0}" srcOrd="0" destOrd="0" presId="urn:microsoft.com/office/officeart/2005/8/layout/hProcess6"/>
    <dgm:cxn modelId="{6AC9B05B-6CD6-7A4B-ACA3-1E0931B4AF55}" type="presParOf" srcId="{C3CBC292-C535-7348-92DC-D49CFB0227AB}" destId="{C586D282-5B24-1640-9630-4F394D30E8BB}" srcOrd="0" destOrd="0" presId="urn:microsoft.com/office/officeart/2005/8/layout/hProcess6"/>
    <dgm:cxn modelId="{E4906AE2-B7F7-104A-97F5-D7A689D7A790}" type="presParOf" srcId="{C586D282-5B24-1640-9630-4F394D30E8BB}" destId="{2375826B-6B83-6A44-BD65-33B5C2955D92}" srcOrd="0" destOrd="0" presId="urn:microsoft.com/office/officeart/2005/8/layout/hProcess6"/>
    <dgm:cxn modelId="{12317D5E-7B2E-4B4E-8C30-5587AEF040B6}" type="presParOf" srcId="{C586D282-5B24-1640-9630-4F394D30E8BB}" destId="{106D000C-6304-374F-BDE1-5DDB49C423F5}" srcOrd="1" destOrd="0" presId="urn:microsoft.com/office/officeart/2005/8/layout/hProcess6"/>
    <dgm:cxn modelId="{79ACE7FE-6789-F948-85A7-82D4C074BAD4}" type="presParOf" srcId="{C586D282-5B24-1640-9630-4F394D30E8BB}" destId="{63CA2A3B-AF2B-8243-8CBB-3007A1CEC2AC}" srcOrd="2" destOrd="0" presId="urn:microsoft.com/office/officeart/2005/8/layout/hProcess6"/>
    <dgm:cxn modelId="{6886385A-9B01-3442-B1C2-E59E791339B1}" type="presParOf" srcId="{C586D282-5B24-1640-9630-4F394D30E8BB}" destId="{2EF4DCB7-A4A4-1740-B3C6-CE2E6AEE4208}" srcOrd="3" destOrd="0" presId="urn:microsoft.com/office/officeart/2005/8/layout/hProcess6"/>
    <dgm:cxn modelId="{9F60DE0E-2670-B245-A2D4-E51E398ED952}" type="presParOf" srcId="{C3CBC292-C535-7348-92DC-D49CFB0227AB}" destId="{41D4ED52-72ED-4F4F-A62D-8C7B60178DAC}" srcOrd="1" destOrd="0" presId="urn:microsoft.com/office/officeart/2005/8/layout/hProcess6"/>
    <dgm:cxn modelId="{AAC20965-6E07-E04F-BFCB-4E2A804D4FCF}" type="presParOf" srcId="{C3CBC292-C535-7348-92DC-D49CFB0227AB}" destId="{81B8D6BC-95B2-E144-856D-71BD706BE4C9}" srcOrd="2" destOrd="0" presId="urn:microsoft.com/office/officeart/2005/8/layout/hProcess6"/>
    <dgm:cxn modelId="{505B9546-85BF-5846-AAA1-856933106D61}" type="presParOf" srcId="{81B8D6BC-95B2-E144-856D-71BD706BE4C9}" destId="{AD29EABE-311A-024A-8FE6-A9D298636878}" srcOrd="0" destOrd="0" presId="urn:microsoft.com/office/officeart/2005/8/layout/hProcess6"/>
    <dgm:cxn modelId="{46B5F9A9-FD1E-3942-9911-33233ADABA01}" type="presParOf" srcId="{81B8D6BC-95B2-E144-856D-71BD706BE4C9}" destId="{0BA0B952-5494-5A46-8C90-7472700B2DCA}" srcOrd="1" destOrd="0" presId="urn:microsoft.com/office/officeart/2005/8/layout/hProcess6"/>
    <dgm:cxn modelId="{5A614104-EAEA-1246-B723-7A94C58A19E4}" type="presParOf" srcId="{81B8D6BC-95B2-E144-856D-71BD706BE4C9}" destId="{10F69B09-DE21-D346-91CF-BA4DFA0DD98B}" srcOrd="2" destOrd="0" presId="urn:microsoft.com/office/officeart/2005/8/layout/hProcess6"/>
    <dgm:cxn modelId="{2FCEBECF-8F0B-794A-85B5-9C040003F173}" type="presParOf" srcId="{81B8D6BC-95B2-E144-856D-71BD706BE4C9}" destId="{6C54D9B7-5801-FE41-B5A8-9089A33503FC}" srcOrd="3" destOrd="0" presId="urn:microsoft.com/office/officeart/2005/8/layout/hProcess6"/>
    <dgm:cxn modelId="{90C24904-92C2-9B48-A8B2-AAC4206B2E11}" type="presParOf" srcId="{C3CBC292-C535-7348-92DC-D49CFB0227AB}" destId="{1DF39A59-4982-F44A-9DD5-48AD71E62BB6}" srcOrd="3" destOrd="0" presId="urn:microsoft.com/office/officeart/2005/8/layout/hProcess6"/>
    <dgm:cxn modelId="{C2BCCE50-622E-F04B-8C41-B1A3FF345733}" type="presParOf" srcId="{C3CBC292-C535-7348-92DC-D49CFB0227AB}" destId="{B1C16EAC-A23A-F242-B9B6-3EC41B8E3215}" srcOrd="4" destOrd="0" presId="urn:microsoft.com/office/officeart/2005/8/layout/hProcess6"/>
    <dgm:cxn modelId="{E6EFA260-7E78-4E45-9B25-943327D8C2BA}" type="presParOf" srcId="{B1C16EAC-A23A-F242-B9B6-3EC41B8E3215}" destId="{2CC693E5-4622-0F4C-93AC-9D947A5F7A4B}" srcOrd="0" destOrd="0" presId="urn:microsoft.com/office/officeart/2005/8/layout/hProcess6"/>
    <dgm:cxn modelId="{2D0D408D-6B84-5B43-8DFD-BD45DA317D04}" type="presParOf" srcId="{B1C16EAC-A23A-F242-B9B6-3EC41B8E3215}" destId="{81144816-04F7-A445-8609-D2B37C14EE39}" srcOrd="1" destOrd="0" presId="urn:microsoft.com/office/officeart/2005/8/layout/hProcess6"/>
    <dgm:cxn modelId="{B2331151-4D6A-B04B-B12A-6A172211D078}" type="presParOf" srcId="{B1C16EAC-A23A-F242-B9B6-3EC41B8E3215}" destId="{D676FC98-D9C7-9745-AF5A-B5A893ABC37F}" srcOrd="2" destOrd="0" presId="urn:microsoft.com/office/officeart/2005/8/layout/hProcess6"/>
    <dgm:cxn modelId="{72FBFD08-619D-0B46-B4C4-C38943BC113B}" type="presParOf" srcId="{B1C16EAC-A23A-F242-B9B6-3EC41B8E3215}" destId="{75957D1F-B2B0-4C48-8CDC-7CA71977362E}" srcOrd="3" destOrd="0" presId="urn:microsoft.com/office/officeart/2005/8/layout/hProcess6"/>
    <dgm:cxn modelId="{DD261D52-DBE7-2F47-885A-B1D1538FE668}" type="presParOf" srcId="{C3CBC292-C535-7348-92DC-D49CFB0227AB}" destId="{112EAB27-ADB4-A246-8F27-CF0C205A6893}" srcOrd="5" destOrd="0" presId="urn:microsoft.com/office/officeart/2005/8/layout/hProcess6"/>
    <dgm:cxn modelId="{35E12865-2337-5044-845D-7B6115D7CD3B}" type="presParOf" srcId="{C3CBC292-C535-7348-92DC-D49CFB0227AB}" destId="{2DC6AC7F-A45C-6243-8BF0-74165EC5DCB2}" srcOrd="6" destOrd="0" presId="urn:microsoft.com/office/officeart/2005/8/layout/hProcess6"/>
    <dgm:cxn modelId="{947767F5-4A4B-4D4E-B571-5D2CDA1A4E49}" type="presParOf" srcId="{2DC6AC7F-A45C-6243-8BF0-74165EC5DCB2}" destId="{7D3D68BD-4FC1-7844-B462-4536E81715A2}" srcOrd="0" destOrd="0" presId="urn:microsoft.com/office/officeart/2005/8/layout/hProcess6"/>
    <dgm:cxn modelId="{AC17D845-7A6D-504D-AE1A-E4CF3D44D08B}" type="presParOf" srcId="{2DC6AC7F-A45C-6243-8BF0-74165EC5DCB2}" destId="{636EFE00-2556-274F-9EDA-6083B6BBC5A0}" srcOrd="1" destOrd="0" presId="urn:microsoft.com/office/officeart/2005/8/layout/hProcess6"/>
    <dgm:cxn modelId="{0B3942AF-738B-0A41-B9A0-1742EE13CB4C}" type="presParOf" srcId="{2DC6AC7F-A45C-6243-8BF0-74165EC5DCB2}" destId="{5C6D1191-59C3-A64C-8497-13D0AE5023A4}" srcOrd="2" destOrd="0" presId="urn:microsoft.com/office/officeart/2005/8/layout/hProcess6"/>
    <dgm:cxn modelId="{DD1BE65B-6A6A-6F46-B7AF-A80DAB5AD9C6}" type="presParOf" srcId="{2DC6AC7F-A45C-6243-8BF0-74165EC5DCB2}" destId="{25AFDF75-6C7A-DB4A-8B37-142492094707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48492A0-35C0-DB44-B5BB-BDFACC5A044D}" type="doc">
      <dgm:prSet loTypeId="urn:microsoft.com/office/officeart/2005/8/layout/hierarchy2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fr-FR"/>
        </a:p>
      </dgm:t>
    </dgm:pt>
    <dgm:pt modelId="{7B7A7A3E-549B-C344-8984-80E2D8F77F86}" type="asst">
      <dgm:prSet phldrT="[Texte]" custT="1"/>
      <dgm:spPr/>
      <dgm:t>
        <a:bodyPr/>
        <a:lstStyle/>
        <a:p>
          <a:pPr algn="ctr"/>
          <a:r>
            <a:rPr lang="fr-FR" sz="3200" dirty="0" err="1"/>
            <a:t>loop</a:t>
          </a:r>
          <a:r>
            <a:rPr lang="fr-FR" sz="4000" dirty="0"/>
            <a:t>                                               </a:t>
          </a:r>
          <a:r>
            <a:rPr lang="fr-FR" sz="1400" dirty="0"/>
            <a:t>calcul distances</a:t>
          </a:r>
        </a:p>
      </dgm:t>
    </dgm:pt>
    <dgm:pt modelId="{522BA4AE-1C69-B543-BD36-144B77817D49}" type="parTrans" cxnId="{2B52D230-8EE0-FD40-9C79-7B048D7F5B1E}">
      <dgm:prSet/>
      <dgm:spPr/>
      <dgm:t>
        <a:bodyPr/>
        <a:lstStyle/>
        <a:p>
          <a:endParaRPr lang="fr-FR"/>
        </a:p>
      </dgm:t>
    </dgm:pt>
    <dgm:pt modelId="{7DF80C10-C1A3-1C40-9425-195FBD205810}" type="sibTrans" cxnId="{2B52D230-8EE0-FD40-9C79-7B048D7F5B1E}">
      <dgm:prSet/>
      <dgm:spPr/>
      <dgm:t>
        <a:bodyPr/>
        <a:lstStyle/>
        <a:p>
          <a:endParaRPr lang="fr-FR"/>
        </a:p>
      </dgm:t>
    </dgm:pt>
    <dgm:pt modelId="{EEDFE623-D346-3D41-8A52-A2AB9EED0D02}">
      <dgm:prSet phldrT="[Texte]" custT="1"/>
      <dgm:spPr/>
      <dgm:t>
        <a:bodyPr/>
        <a:lstStyle/>
        <a:p>
          <a:r>
            <a:rPr lang="fr-FR" sz="3200" dirty="0"/>
            <a:t>if</a:t>
          </a:r>
          <a:r>
            <a:rPr lang="fr-FR" sz="2600" dirty="0"/>
            <a:t> </a:t>
          </a:r>
        </a:p>
      </dgm:t>
    </dgm:pt>
    <dgm:pt modelId="{4F311650-14C3-AD44-ADBB-6565C50E5E99}" type="parTrans" cxnId="{7E2F9B15-0996-8C43-ACF5-2DA001902601}">
      <dgm:prSet/>
      <dgm:spPr/>
      <dgm:t>
        <a:bodyPr/>
        <a:lstStyle/>
        <a:p>
          <a:endParaRPr lang="fr-FR"/>
        </a:p>
      </dgm:t>
    </dgm:pt>
    <dgm:pt modelId="{0AB2C26D-D603-C644-84CB-6C15EDA37BA8}" type="sibTrans" cxnId="{7E2F9B15-0996-8C43-ACF5-2DA001902601}">
      <dgm:prSet/>
      <dgm:spPr/>
      <dgm:t>
        <a:bodyPr/>
        <a:lstStyle/>
        <a:p>
          <a:endParaRPr lang="fr-FR"/>
        </a:p>
      </dgm:t>
    </dgm:pt>
    <dgm:pt modelId="{979B31D2-8157-A240-B19A-C9444095CFBE}">
      <dgm:prSet phldrT="[Texte]" custT="1"/>
      <dgm:spPr/>
      <dgm:t>
        <a:bodyPr/>
        <a:lstStyle/>
        <a:p>
          <a:r>
            <a:rPr lang="fr-FR" sz="3200" dirty="0"/>
            <a:t>if</a:t>
          </a:r>
          <a:r>
            <a:rPr lang="fr-FR" sz="1700" dirty="0"/>
            <a:t>                                                        </a:t>
          </a:r>
          <a:r>
            <a:rPr lang="fr-FR" sz="1400" dirty="0"/>
            <a:t>+ calcul distance</a:t>
          </a:r>
        </a:p>
      </dgm:t>
    </dgm:pt>
    <dgm:pt modelId="{7326B035-AC11-524F-A0F9-334ED311D573}" type="parTrans" cxnId="{28492E0E-EEE3-974F-938C-81CD79CB7DFD}">
      <dgm:prSet/>
      <dgm:spPr/>
      <dgm:t>
        <a:bodyPr/>
        <a:lstStyle/>
        <a:p>
          <a:endParaRPr lang="fr-FR"/>
        </a:p>
      </dgm:t>
    </dgm:pt>
    <dgm:pt modelId="{B5477F97-6BD1-4E45-BFEF-1E502DBE4FE5}" type="sibTrans" cxnId="{28492E0E-EEE3-974F-938C-81CD79CB7DFD}">
      <dgm:prSet/>
      <dgm:spPr/>
      <dgm:t>
        <a:bodyPr/>
        <a:lstStyle/>
        <a:p>
          <a:endParaRPr lang="fr-FR"/>
        </a:p>
      </dgm:t>
    </dgm:pt>
    <dgm:pt modelId="{5A4A0F93-6245-5841-97B7-4E84A25150FA}">
      <dgm:prSet phldrT="[Texte]" custT="1"/>
      <dgm:spPr/>
      <dgm:t>
        <a:bodyPr/>
        <a:lstStyle/>
        <a:p>
          <a:r>
            <a:rPr lang="fr-FR" sz="2800" dirty="0"/>
            <a:t>if</a:t>
          </a:r>
          <a:r>
            <a:rPr lang="fr-FR" sz="1800" dirty="0"/>
            <a:t>                                               </a:t>
          </a:r>
          <a:r>
            <a:rPr lang="fr-FR" sz="1400" dirty="0"/>
            <a:t>+ calcul distance</a:t>
          </a:r>
        </a:p>
      </dgm:t>
    </dgm:pt>
    <dgm:pt modelId="{059AB2C9-EE82-2C43-AE55-4A3198836C6D}" type="parTrans" cxnId="{DA351145-04F5-C84F-8B14-18EAC20CBB12}">
      <dgm:prSet/>
      <dgm:spPr/>
      <dgm:t>
        <a:bodyPr/>
        <a:lstStyle/>
        <a:p>
          <a:endParaRPr lang="fr-FR"/>
        </a:p>
      </dgm:t>
    </dgm:pt>
    <dgm:pt modelId="{FA1A216A-4370-DB49-AB66-151D9E62F66B}" type="sibTrans" cxnId="{DA351145-04F5-C84F-8B14-18EAC20CBB12}">
      <dgm:prSet/>
      <dgm:spPr/>
      <dgm:t>
        <a:bodyPr/>
        <a:lstStyle/>
        <a:p>
          <a:endParaRPr lang="fr-FR"/>
        </a:p>
      </dgm:t>
    </dgm:pt>
    <dgm:pt modelId="{26945D85-D312-D949-8AD9-83C339A9E205}">
      <dgm:prSet custT="1"/>
      <dgm:spPr/>
      <dgm:t>
        <a:bodyPr/>
        <a:lstStyle/>
        <a:p>
          <a:r>
            <a:rPr lang="fr-FR" sz="2400" dirty="0" err="1"/>
            <a:t>play</a:t>
          </a:r>
          <a:r>
            <a:rPr lang="fr-FR" sz="2400" dirty="0"/>
            <a:t>/pause</a:t>
          </a:r>
        </a:p>
      </dgm:t>
    </dgm:pt>
    <dgm:pt modelId="{8918D429-BF44-4D42-9767-A83C58108188}" type="parTrans" cxnId="{2A3CCF32-2F2C-BD44-8781-4063B7D0B363}">
      <dgm:prSet/>
      <dgm:spPr/>
      <dgm:t>
        <a:bodyPr/>
        <a:lstStyle/>
        <a:p>
          <a:endParaRPr lang="fr-FR"/>
        </a:p>
      </dgm:t>
    </dgm:pt>
    <dgm:pt modelId="{BC90881F-0D60-114C-9DBA-69B36CEF4AEA}" type="sibTrans" cxnId="{2A3CCF32-2F2C-BD44-8781-4063B7D0B363}">
      <dgm:prSet/>
      <dgm:spPr/>
      <dgm:t>
        <a:bodyPr/>
        <a:lstStyle/>
        <a:p>
          <a:endParaRPr lang="fr-FR"/>
        </a:p>
      </dgm:t>
    </dgm:pt>
    <dgm:pt modelId="{9DE07EC0-829C-FB47-A119-39406D1C28E0}">
      <dgm:prSet custT="1"/>
      <dgm:spPr/>
      <dgm:t>
        <a:bodyPr/>
        <a:lstStyle/>
        <a:p>
          <a:r>
            <a:rPr lang="fr-FR" sz="3200" dirty="0" err="1"/>
            <a:t>while</a:t>
          </a:r>
          <a:r>
            <a:rPr lang="fr-FR" sz="2800" dirty="0"/>
            <a:t>                                 </a:t>
          </a:r>
          <a:r>
            <a:rPr lang="fr-FR" sz="1600" dirty="0"/>
            <a:t>+ calcul distance</a:t>
          </a:r>
          <a:endParaRPr lang="fr-FR" sz="2000" dirty="0"/>
        </a:p>
      </dgm:t>
    </dgm:pt>
    <dgm:pt modelId="{1A204527-AC09-FB4C-BFE4-EA87D5CAD1EA}" type="parTrans" cxnId="{79A845FB-EC15-A74D-B099-F4A09EB5BCD5}">
      <dgm:prSet/>
      <dgm:spPr/>
      <dgm:t>
        <a:bodyPr/>
        <a:lstStyle/>
        <a:p>
          <a:endParaRPr lang="fr-FR"/>
        </a:p>
      </dgm:t>
    </dgm:pt>
    <dgm:pt modelId="{ECFA9BB2-2E24-344F-A49C-1D61F8E9F87D}" type="sibTrans" cxnId="{79A845FB-EC15-A74D-B099-F4A09EB5BCD5}">
      <dgm:prSet/>
      <dgm:spPr/>
      <dgm:t>
        <a:bodyPr/>
        <a:lstStyle/>
        <a:p>
          <a:endParaRPr lang="fr-FR"/>
        </a:p>
      </dgm:t>
    </dgm:pt>
    <dgm:pt modelId="{9FFE9AA2-912C-3844-9983-D477CBD5E9EB}">
      <dgm:prSet/>
      <dgm:spPr/>
      <dgm:t>
        <a:bodyPr/>
        <a:lstStyle/>
        <a:p>
          <a:r>
            <a:rPr lang="fr-FR"/>
            <a:t>vol--</a:t>
          </a:r>
          <a:endParaRPr lang="fr-FR" dirty="0"/>
        </a:p>
      </dgm:t>
    </dgm:pt>
    <dgm:pt modelId="{7F8497D3-BF43-6144-BF47-86153C5DBADF}" type="parTrans" cxnId="{BFE9D0B0-CF2D-3A4C-9D4A-5664389483EC}">
      <dgm:prSet/>
      <dgm:spPr/>
      <dgm:t>
        <a:bodyPr/>
        <a:lstStyle/>
        <a:p>
          <a:endParaRPr lang="fr-FR"/>
        </a:p>
      </dgm:t>
    </dgm:pt>
    <dgm:pt modelId="{8DBE21C3-1805-D142-BA1A-EC87E59A7137}" type="sibTrans" cxnId="{BFE9D0B0-CF2D-3A4C-9D4A-5664389483EC}">
      <dgm:prSet/>
      <dgm:spPr/>
      <dgm:t>
        <a:bodyPr/>
        <a:lstStyle/>
        <a:p>
          <a:endParaRPr lang="fr-FR"/>
        </a:p>
      </dgm:t>
    </dgm:pt>
    <dgm:pt modelId="{59268463-5557-D44B-BA21-A9275A29A675}">
      <dgm:prSet/>
      <dgm:spPr/>
      <dgm:t>
        <a:bodyPr/>
        <a:lstStyle/>
        <a:p>
          <a:r>
            <a:rPr lang="fr-FR" dirty="0"/>
            <a:t>if</a:t>
          </a:r>
        </a:p>
      </dgm:t>
    </dgm:pt>
    <dgm:pt modelId="{27C91598-F2AD-9E4F-9754-5101A884DA08}" type="parTrans" cxnId="{85DC3EDC-1004-7247-A08E-F5868D8E46EB}">
      <dgm:prSet/>
      <dgm:spPr/>
      <dgm:t>
        <a:bodyPr/>
        <a:lstStyle/>
        <a:p>
          <a:endParaRPr lang="fr-FR"/>
        </a:p>
      </dgm:t>
    </dgm:pt>
    <dgm:pt modelId="{CB54B5C8-502F-6D4D-979B-A13C9C714962}" type="sibTrans" cxnId="{85DC3EDC-1004-7247-A08E-F5868D8E46EB}">
      <dgm:prSet/>
      <dgm:spPr/>
      <dgm:t>
        <a:bodyPr/>
        <a:lstStyle/>
        <a:p>
          <a:endParaRPr lang="fr-FR"/>
        </a:p>
      </dgm:t>
    </dgm:pt>
    <dgm:pt modelId="{C484E992-042A-8F4D-8730-7C8B59323EB3}">
      <dgm:prSet/>
      <dgm:spPr/>
      <dgm:t>
        <a:bodyPr/>
        <a:lstStyle/>
        <a:p>
          <a:r>
            <a:rPr lang="fr-FR" dirty="0"/>
            <a:t>vol++</a:t>
          </a:r>
        </a:p>
      </dgm:t>
    </dgm:pt>
    <dgm:pt modelId="{35AAB9BF-E5F3-AE45-9380-3D7262D65FD1}" type="parTrans" cxnId="{0B82C54F-377C-9749-A8DE-21B70C9F3C71}">
      <dgm:prSet/>
      <dgm:spPr/>
      <dgm:t>
        <a:bodyPr/>
        <a:lstStyle/>
        <a:p>
          <a:endParaRPr lang="fr-FR"/>
        </a:p>
      </dgm:t>
    </dgm:pt>
    <dgm:pt modelId="{048330B1-E1D1-404B-90D2-F8A63C384DB3}" type="sibTrans" cxnId="{0B82C54F-377C-9749-A8DE-21B70C9F3C71}">
      <dgm:prSet/>
      <dgm:spPr/>
      <dgm:t>
        <a:bodyPr/>
        <a:lstStyle/>
        <a:p>
          <a:endParaRPr lang="fr-FR"/>
        </a:p>
      </dgm:t>
    </dgm:pt>
    <dgm:pt modelId="{52564211-110A-324A-86AE-4429465679AB}">
      <dgm:prSet/>
      <dgm:spPr/>
      <dgm:t>
        <a:bodyPr/>
        <a:lstStyle/>
        <a:p>
          <a:r>
            <a:rPr lang="fr-FR" dirty="0"/>
            <a:t>if</a:t>
          </a:r>
        </a:p>
      </dgm:t>
    </dgm:pt>
    <dgm:pt modelId="{4F987A85-5235-8D41-967D-57A99FCDADB0}" type="parTrans" cxnId="{21B46D5A-ABF1-4E42-AB63-1B04C6046B35}">
      <dgm:prSet/>
      <dgm:spPr/>
      <dgm:t>
        <a:bodyPr/>
        <a:lstStyle/>
        <a:p>
          <a:endParaRPr lang="fr-FR"/>
        </a:p>
      </dgm:t>
    </dgm:pt>
    <dgm:pt modelId="{093833B8-DD74-DB4E-847F-8B40CD2ABA08}" type="sibTrans" cxnId="{21B46D5A-ABF1-4E42-AB63-1B04C6046B35}">
      <dgm:prSet/>
      <dgm:spPr/>
      <dgm:t>
        <a:bodyPr/>
        <a:lstStyle/>
        <a:p>
          <a:endParaRPr lang="fr-FR"/>
        </a:p>
      </dgm:t>
    </dgm:pt>
    <dgm:pt modelId="{0198231E-1E1F-2540-8763-0B063333DD0C}">
      <dgm:prSet phldrT="[Texte]"/>
      <dgm:spPr/>
      <dgm:t>
        <a:bodyPr/>
        <a:lstStyle/>
        <a:p>
          <a:r>
            <a:rPr lang="fr-FR"/>
            <a:t>forward</a:t>
          </a:r>
          <a:endParaRPr lang="fr-FR" dirty="0"/>
        </a:p>
      </dgm:t>
    </dgm:pt>
    <dgm:pt modelId="{2678F6DD-A98C-BA42-A24E-BBC455D4F5C9}" type="parTrans" cxnId="{2D76AC3A-40B9-B644-BEE3-C5D8B5E931EA}">
      <dgm:prSet/>
      <dgm:spPr/>
      <dgm:t>
        <a:bodyPr/>
        <a:lstStyle/>
        <a:p>
          <a:endParaRPr lang="fr-FR"/>
        </a:p>
      </dgm:t>
    </dgm:pt>
    <dgm:pt modelId="{0845BAF5-EFD2-654B-8D40-567C03EF9BDB}" type="sibTrans" cxnId="{2D76AC3A-40B9-B644-BEE3-C5D8B5E931EA}">
      <dgm:prSet/>
      <dgm:spPr/>
      <dgm:t>
        <a:bodyPr/>
        <a:lstStyle/>
        <a:p>
          <a:endParaRPr lang="fr-FR"/>
        </a:p>
      </dgm:t>
    </dgm:pt>
    <dgm:pt modelId="{E071CF72-74E6-1D48-B070-3F5F546A9EA6}">
      <dgm:prSet phldrT="[Texte]" custT="1"/>
      <dgm:spPr/>
      <dgm:t>
        <a:bodyPr/>
        <a:lstStyle/>
        <a:p>
          <a:r>
            <a:rPr lang="fr-FR" sz="3200" dirty="0" err="1"/>
            <a:t>while</a:t>
          </a:r>
          <a:r>
            <a:rPr lang="fr-FR" sz="1800" dirty="0"/>
            <a:t>                                </a:t>
          </a:r>
          <a:r>
            <a:rPr lang="fr-FR" sz="1600" dirty="0"/>
            <a:t>+ calcul distance</a:t>
          </a:r>
          <a:endParaRPr lang="fr-FR" sz="1400" dirty="0"/>
        </a:p>
      </dgm:t>
    </dgm:pt>
    <dgm:pt modelId="{E0501874-AE14-9E43-B48C-CFA98EA3B64A}" type="parTrans" cxnId="{09001CF1-619C-7446-8C09-74A61A00DBFB}">
      <dgm:prSet/>
      <dgm:spPr/>
      <dgm:t>
        <a:bodyPr/>
        <a:lstStyle/>
        <a:p>
          <a:endParaRPr lang="fr-FR"/>
        </a:p>
      </dgm:t>
    </dgm:pt>
    <dgm:pt modelId="{102061E5-19FF-C440-8A93-45D50353220B}" type="sibTrans" cxnId="{09001CF1-619C-7446-8C09-74A61A00DBFB}">
      <dgm:prSet/>
      <dgm:spPr/>
      <dgm:t>
        <a:bodyPr/>
        <a:lstStyle/>
        <a:p>
          <a:endParaRPr lang="fr-FR"/>
        </a:p>
      </dgm:t>
    </dgm:pt>
    <dgm:pt modelId="{30468199-2ADC-1B49-B71E-EB6FD01AF610}">
      <dgm:prSet phldrT="[Texte]"/>
      <dgm:spPr/>
      <dgm:t>
        <a:bodyPr/>
        <a:lstStyle/>
        <a:p>
          <a:r>
            <a:rPr lang="fr-FR"/>
            <a:t>rewind</a:t>
          </a:r>
          <a:endParaRPr lang="fr-FR" dirty="0"/>
        </a:p>
      </dgm:t>
    </dgm:pt>
    <dgm:pt modelId="{AE561761-F4A9-984B-BE23-53D1D9C5B4F8}" type="parTrans" cxnId="{032AF2F9-AFAA-AF4B-9742-1D3F2435E530}">
      <dgm:prSet/>
      <dgm:spPr/>
      <dgm:t>
        <a:bodyPr/>
        <a:lstStyle/>
        <a:p>
          <a:endParaRPr lang="fr-FR"/>
        </a:p>
      </dgm:t>
    </dgm:pt>
    <dgm:pt modelId="{5588AC05-7481-F042-ADFF-8BC29E497F34}" type="sibTrans" cxnId="{032AF2F9-AFAA-AF4B-9742-1D3F2435E530}">
      <dgm:prSet/>
      <dgm:spPr/>
      <dgm:t>
        <a:bodyPr/>
        <a:lstStyle/>
        <a:p>
          <a:endParaRPr lang="fr-FR"/>
        </a:p>
      </dgm:t>
    </dgm:pt>
    <dgm:pt modelId="{B1B249DD-4CA5-AA4E-962C-C0678E372EE9}">
      <dgm:prSet phldrT="[Texte]"/>
      <dgm:spPr/>
      <dgm:t>
        <a:bodyPr/>
        <a:lstStyle/>
        <a:p>
          <a:r>
            <a:rPr lang="fr-FR" dirty="0"/>
            <a:t>if</a:t>
          </a:r>
        </a:p>
      </dgm:t>
    </dgm:pt>
    <dgm:pt modelId="{F930AE63-D50A-AC4A-99A6-4195FB078A18}" type="parTrans" cxnId="{607F12C1-7CDB-034B-9147-F0C262D442D1}">
      <dgm:prSet/>
      <dgm:spPr/>
      <dgm:t>
        <a:bodyPr/>
        <a:lstStyle/>
        <a:p>
          <a:endParaRPr lang="fr-FR"/>
        </a:p>
      </dgm:t>
    </dgm:pt>
    <dgm:pt modelId="{597D7107-457C-7445-A493-B4E2AF8B3D9D}" type="sibTrans" cxnId="{607F12C1-7CDB-034B-9147-F0C262D442D1}">
      <dgm:prSet/>
      <dgm:spPr/>
      <dgm:t>
        <a:bodyPr/>
        <a:lstStyle/>
        <a:p>
          <a:endParaRPr lang="fr-FR"/>
        </a:p>
      </dgm:t>
    </dgm:pt>
    <dgm:pt modelId="{54F76948-C047-A143-991C-717B05D92691}">
      <dgm:prSet phldrT="[Texte]"/>
      <dgm:spPr/>
      <dgm:t>
        <a:bodyPr/>
        <a:lstStyle/>
        <a:p>
          <a:r>
            <a:rPr lang="fr-FR" dirty="0"/>
            <a:t>if</a:t>
          </a:r>
        </a:p>
      </dgm:t>
    </dgm:pt>
    <dgm:pt modelId="{DCB53B41-8CCB-5646-B2E5-A4DDFE8F8CAB}" type="parTrans" cxnId="{DCAAED80-4674-E64A-B7FD-189C4BAF8330}">
      <dgm:prSet/>
      <dgm:spPr/>
      <dgm:t>
        <a:bodyPr/>
        <a:lstStyle/>
        <a:p>
          <a:endParaRPr lang="fr-FR"/>
        </a:p>
      </dgm:t>
    </dgm:pt>
    <dgm:pt modelId="{E52FF1EC-FD60-4C45-98CD-3A353B9C4263}" type="sibTrans" cxnId="{DCAAED80-4674-E64A-B7FD-189C4BAF8330}">
      <dgm:prSet/>
      <dgm:spPr/>
      <dgm:t>
        <a:bodyPr/>
        <a:lstStyle/>
        <a:p>
          <a:endParaRPr lang="fr-FR"/>
        </a:p>
      </dgm:t>
    </dgm:pt>
    <dgm:pt modelId="{0F59D96D-4C28-7147-BF50-28F23D3F7407}" type="pres">
      <dgm:prSet presAssocID="{848492A0-35C0-DB44-B5BB-BDFACC5A044D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454C7A7B-5143-6140-BF62-694FD86CEE03}" type="pres">
      <dgm:prSet presAssocID="{7B7A7A3E-549B-C344-8984-80E2D8F77F86}" presName="root1" presStyleCnt="0"/>
      <dgm:spPr/>
    </dgm:pt>
    <dgm:pt modelId="{7C153400-AD98-FE41-A9A8-AF93A13EB4F3}" type="pres">
      <dgm:prSet presAssocID="{7B7A7A3E-549B-C344-8984-80E2D8F77F86}" presName="LevelOneTextNode" presStyleLbl="node0" presStyleIdx="0" presStyleCnt="1">
        <dgm:presLayoutVars>
          <dgm:chPref val="3"/>
        </dgm:presLayoutVars>
      </dgm:prSet>
      <dgm:spPr/>
    </dgm:pt>
    <dgm:pt modelId="{5446D379-9F0C-4D48-B0FA-BF84D9D174E3}" type="pres">
      <dgm:prSet presAssocID="{7B7A7A3E-549B-C344-8984-80E2D8F77F86}" presName="level2hierChild" presStyleCnt="0"/>
      <dgm:spPr/>
    </dgm:pt>
    <dgm:pt modelId="{CE3E2146-3E7B-914F-8360-5BD6F8416679}" type="pres">
      <dgm:prSet presAssocID="{4F311650-14C3-AD44-ADBB-6565C50E5E99}" presName="conn2-1" presStyleLbl="parChTrans1D2" presStyleIdx="0" presStyleCnt="3"/>
      <dgm:spPr/>
    </dgm:pt>
    <dgm:pt modelId="{31017755-CD55-F744-8D0F-33D9F36F6714}" type="pres">
      <dgm:prSet presAssocID="{4F311650-14C3-AD44-ADBB-6565C50E5E99}" presName="connTx" presStyleLbl="parChTrans1D2" presStyleIdx="0" presStyleCnt="3"/>
      <dgm:spPr/>
    </dgm:pt>
    <dgm:pt modelId="{A65B567C-A0EF-BB48-A477-59B20E551398}" type="pres">
      <dgm:prSet presAssocID="{EEDFE623-D346-3D41-8A52-A2AB9EED0D02}" presName="root2" presStyleCnt="0"/>
      <dgm:spPr/>
    </dgm:pt>
    <dgm:pt modelId="{B8E86315-E0F4-4845-9202-3B381E5F9C8D}" type="pres">
      <dgm:prSet presAssocID="{EEDFE623-D346-3D41-8A52-A2AB9EED0D02}" presName="LevelTwoTextNode" presStyleLbl="node2" presStyleIdx="0" presStyleCnt="3">
        <dgm:presLayoutVars>
          <dgm:chPref val="3"/>
        </dgm:presLayoutVars>
      </dgm:prSet>
      <dgm:spPr/>
    </dgm:pt>
    <dgm:pt modelId="{967F5CF7-B9CC-024E-84AD-937EE8D8B04D}" type="pres">
      <dgm:prSet presAssocID="{EEDFE623-D346-3D41-8A52-A2AB9EED0D02}" presName="level3hierChild" presStyleCnt="0"/>
      <dgm:spPr/>
    </dgm:pt>
    <dgm:pt modelId="{F216F469-0467-9348-A839-56F3871ECFB9}" type="pres">
      <dgm:prSet presAssocID="{8918D429-BF44-4D42-9767-A83C58108188}" presName="conn2-1" presStyleLbl="parChTrans1D3" presStyleIdx="0" presStyleCnt="3"/>
      <dgm:spPr/>
    </dgm:pt>
    <dgm:pt modelId="{ADEBB448-F7F3-714E-A104-55F347FB82FD}" type="pres">
      <dgm:prSet presAssocID="{8918D429-BF44-4D42-9767-A83C58108188}" presName="connTx" presStyleLbl="parChTrans1D3" presStyleIdx="0" presStyleCnt="3"/>
      <dgm:spPr/>
    </dgm:pt>
    <dgm:pt modelId="{88CC7D38-2072-CF42-96E0-6AE9067F7DE5}" type="pres">
      <dgm:prSet presAssocID="{26945D85-D312-D949-8AD9-83C339A9E205}" presName="root2" presStyleCnt="0"/>
      <dgm:spPr/>
    </dgm:pt>
    <dgm:pt modelId="{4E9B41DA-16B7-1249-8408-419883B86C57}" type="pres">
      <dgm:prSet presAssocID="{26945D85-D312-D949-8AD9-83C339A9E205}" presName="LevelTwoTextNode" presStyleLbl="node3" presStyleIdx="0" presStyleCnt="3">
        <dgm:presLayoutVars>
          <dgm:chPref val="3"/>
        </dgm:presLayoutVars>
      </dgm:prSet>
      <dgm:spPr/>
    </dgm:pt>
    <dgm:pt modelId="{DB36F676-C18B-CA43-91DC-2AC886AC16D4}" type="pres">
      <dgm:prSet presAssocID="{26945D85-D312-D949-8AD9-83C339A9E205}" presName="level3hierChild" presStyleCnt="0"/>
      <dgm:spPr/>
    </dgm:pt>
    <dgm:pt modelId="{45FBCC62-8C09-8E4C-A1A9-1E6C5C06A482}" type="pres">
      <dgm:prSet presAssocID="{7326B035-AC11-524F-A0F9-334ED311D573}" presName="conn2-1" presStyleLbl="parChTrans1D2" presStyleIdx="1" presStyleCnt="3"/>
      <dgm:spPr/>
    </dgm:pt>
    <dgm:pt modelId="{EB142BFE-F188-AA40-86F4-3F70E479B7D1}" type="pres">
      <dgm:prSet presAssocID="{7326B035-AC11-524F-A0F9-334ED311D573}" presName="connTx" presStyleLbl="parChTrans1D2" presStyleIdx="1" presStyleCnt="3"/>
      <dgm:spPr/>
    </dgm:pt>
    <dgm:pt modelId="{B4AB9E85-0625-7048-9F2A-D54A623DDCF4}" type="pres">
      <dgm:prSet presAssocID="{979B31D2-8157-A240-B19A-C9444095CFBE}" presName="root2" presStyleCnt="0"/>
      <dgm:spPr/>
    </dgm:pt>
    <dgm:pt modelId="{C655D989-EF85-3148-8DDC-5D176964E6BB}" type="pres">
      <dgm:prSet presAssocID="{979B31D2-8157-A240-B19A-C9444095CFBE}" presName="LevelTwoTextNode" presStyleLbl="node2" presStyleIdx="1" presStyleCnt="3">
        <dgm:presLayoutVars>
          <dgm:chPref val="3"/>
        </dgm:presLayoutVars>
      </dgm:prSet>
      <dgm:spPr/>
    </dgm:pt>
    <dgm:pt modelId="{10493875-7105-AA45-B2BA-542C3252DC23}" type="pres">
      <dgm:prSet presAssocID="{979B31D2-8157-A240-B19A-C9444095CFBE}" presName="level3hierChild" presStyleCnt="0"/>
      <dgm:spPr/>
    </dgm:pt>
    <dgm:pt modelId="{5ADFF56A-2313-3A4E-8544-C0F4FEDBBA4B}" type="pres">
      <dgm:prSet presAssocID="{1A204527-AC09-FB4C-BFE4-EA87D5CAD1EA}" presName="conn2-1" presStyleLbl="parChTrans1D3" presStyleIdx="1" presStyleCnt="3"/>
      <dgm:spPr/>
    </dgm:pt>
    <dgm:pt modelId="{E6269D7E-1FAF-3B44-BDE0-1151499F1DE9}" type="pres">
      <dgm:prSet presAssocID="{1A204527-AC09-FB4C-BFE4-EA87D5CAD1EA}" presName="connTx" presStyleLbl="parChTrans1D3" presStyleIdx="1" presStyleCnt="3"/>
      <dgm:spPr/>
    </dgm:pt>
    <dgm:pt modelId="{D6E24D8F-8157-6946-9EA6-3E3D60F7BBA6}" type="pres">
      <dgm:prSet presAssocID="{9DE07EC0-829C-FB47-A119-39406D1C28E0}" presName="root2" presStyleCnt="0"/>
      <dgm:spPr/>
    </dgm:pt>
    <dgm:pt modelId="{6D0BA066-54EB-D44D-9735-C44BEF50B6A1}" type="pres">
      <dgm:prSet presAssocID="{9DE07EC0-829C-FB47-A119-39406D1C28E0}" presName="LevelTwoTextNode" presStyleLbl="node3" presStyleIdx="1" presStyleCnt="3">
        <dgm:presLayoutVars>
          <dgm:chPref val="3"/>
        </dgm:presLayoutVars>
      </dgm:prSet>
      <dgm:spPr/>
    </dgm:pt>
    <dgm:pt modelId="{8983F9A9-8F60-B94B-A3F7-BA164197F880}" type="pres">
      <dgm:prSet presAssocID="{9DE07EC0-829C-FB47-A119-39406D1C28E0}" presName="level3hierChild" presStyleCnt="0"/>
      <dgm:spPr/>
    </dgm:pt>
    <dgm:pt modelId="{BC471CA3-943F-654C-90EC-22F37A4ECF24}" type="pres">
      <dgm:prSet presAssocID="{27C91598-F2AD-9E4F-9754-5101A884DA08}" presName="conn2-1" presStyleLbl="parChTrans1D4" presStyleIdx="0" presStyleCnt="8"/>
      <dgm:spPr/>
    </dgm:pt>
    <dgm:pt modelId="{BEFB1C7A-E584-4943-A911-26197B158C52}" type="pres">
      <dgm:prSet presAssocID="{27C91598-F2AD-9E4F-9754-5101A884DA08}" presName="connTx" presStyleLbl="parChTrans1D4" presStyleIdx="0" presStyleCnt="8"/>
      <dgm:spPr/>
    </dgm:pt>
    <dgm:pt modelId="{E6A52E8C-225E-E64C-BD5C-EBF21A5E6E77}" type="pres">
      <dgm:prSet presAssocID="{59268463-5557-D44B-BA21-A9275A29A675}" presName="root2" presStyleCnt="0"/>
      <dgm:spPr/>
    </dgm:pt>
    <dgm:pt modelId="{B44D856C-4E48-A34F-8BC7-2EE61AAF7A17}" type="pres">
      <dgm:prSet presAssocID="{59268463-5557-D44B-BA21-A9275A29A675}" presName="LevelTwoTextNode" presStyleLbl="node4" presStyleIdx="0" presStyleCnt="8">
        <dgm:presLayoutVars>
          <dgm:chPref val="3"/>
        </dgm:presLayoutVars>
      </dgm:prSet>
      <dgm:spPr/>
    </dgm:pt>
    <dgm:pt modelId="{D8856D4C-1DB6-9042-B0D2-67C06BECA015}" type="pres">
      <dgm:prSet presAssocID="{59268463-5557-D44B-BA21-A9275A29A675}" presName="level3hierChild" presStyleCnt="0"/>
      <dgm:spPr/>
    </dgm:pt>
    <dgm:pt modelId="{F08CE791-52D7-EE4B-8019-11CBFABB23F9}" type="pres">
      <dgm:prSet presAssocID="{35AAB9BF-E5F3-AE45-9380-3D7262D65FD1}" presName="conn2-1" presStyleLbl="parChTrans1D4" presStyleIdx="1" presStyleCnt="8"/>
      <dgm:spPr/>
    </dgm:pt>
    <dgm:pt modelId="{92D5C814-B130-1241-AB04-374447596D9A}" type="pres">
      <dgm:prSet presAssocID="{35AAB9BF-E5F3-AE45-9380-3D7262D65FD1}" presName="connTx" presStyleLbl="parChTrans1D4" presStyleIdx="1" presStyleCnt="8"/>
      <dgm:spPr/>
    </dgm:pt>
    <dgm:pt modelId="{4826068A-A07C-E54A-ACC9-C53C478206C0}" type="pres">
      <dgm:prSet presAssocID="{C484E992-042A-8F4D-8730-7C8B59323EB3}" presName="root2" presStyleCnt="0"/>
      <dgm:spPr/>
    </dgm:pt>
    <dgm:pt modelId="{AB41E6C8-1D08-2543-A7F0-6E6878883326}" type="pres">
      <dgm:prSet presAssocID="{C484E992-042A-8F4D-8730-7C8B59323EB3}" presName="LevelTwoTextNode" presStyleLbl="node4" presStyleIdx="1" presStyleCnt="8">
        <dgm:presLayoutVars>
          <dgm:chPref val="3"/>
        </dgm:presLayoutVars>
      </dgm:prSet>
      <dgm:spPr/>
    </dgm:pt>
    <dgm:pt modelId="{188894E5-5479-A84E-BCA5-027CD1D58557}" type="pres">
      <dgm:prSet presAssocID="{C484E992-042A-8F4D-8730-7C8B59323EB3}" presName="level3hierChild" presStyleCnt="0"/>
      <dgm:spPr/>
    </dgm:pt>
    <dgm:pt modelId="{8B623899-280D-7A4D-92EB-7F59E0E3440A}" type="pres">
      <dgm:prSet presAssocID="{4F987A85-5235-8D41-967D-57A99FCDADB0}" presName="conn2-1" presStyleLbl="parChTrans1D4" presStyleIdx="2" presStyleCnt="8"/>
      <dgm:spPr/>
    </dgm:pt>
    <dgm:pt modelId="{5A0BAF0A-5872-8B4A-9794-FC7E97C871C7}" type="pres">
      <dgm:prSet presAssocID="{4F987A85-5235-8D41-967D-57A99FCDADB0}" presName="connTx" presStyleLbl="parChTrans1D4" presStyleIdx="2" presStyleCnt="8"/>
      <dgm:spPr/>
    </dgm:pt>
    <dgm:pt modelId="{B4E20399-631A-AF4D-A493-3BB47B2A1A35}" type="pres">
      <dgm:prSet presAssocID="{52564211-110A-324A-86AE-4429465679AB}" presName="root2" presStyleCnt="0"/>
      <dgm:spPr/>
    </dgm:pt>
    <dgm:pt modelId="{E9DEDB95-CB3F-9147-9DE2-9D90D5EDC978}" type="pres">
      <dgm:prSet presAssocID="{52564211-110A-324A-86AE-4429465679AB}" presName="LevelTwoTextNode" presStyleLbl="node4" presStyleIdx="2" presStyleCnt="8">
        <dgm:presLayoutVars>
          <dgm:chPref val="3"/>
        </dgm:presLayoutVars>
      </dgm:prSet>
      <dgm:spPr/>
    </dgm:pt>
    <dgm:pt modelId="{712C9252-7E05-7145-A7F2-70642D1D5F89}" type="pres">
      <dgm:prSet presAssocID="{52564211-110A-324A-86AE-4429465679AB}" presName="level3hierChild" presStyleCnt="0"/>
      <dgm:spPr/>
    </dgm:pt>
    <dgm:pt modelId="{86156EB0-1A97-F64C-9991-43D930D413C9}" type="pres">
      <dgm:prSet presAssocID="{7F8497D3-BF43-6144-BF47-86153C5DBADF}" presName="conn2-1" presStyleLbl="parChTrans1D4" presStyleIdx="3" presStyleCnt="8"/>
      <dgm:spPr/>
    </dgm:pt>
    <dgm:pt modelId="{138D8E8F-E8FA-7442-AFE4-C363B58F579B}" type="pres">
      <dgm:prSet presAssocID="{7F8497D3-BF43-6144-BF47-86153C5DBADF}" presName="connTx" presStyleLbl="parChTrans1D4" presStyleIdx="3" presStyleCnt="8"/>
      <dgm:spPr/>
    </dgm:pt>
    <dgm:pt modelId="{8E05C497-0165-2E44-98D1-2E6B57A33DCA}" type="pres">
      <dgm:prSet presAssocID="{9FFE9AA2-912C-3844-9983-D477CBD5E9EB}" presName="root2" presStyleCnt="0"/>
      <dgm:spPr/>
    </dgm:pt>
    <dgm:pt modelId="{A6AAC39E-6D02-D74F-BD58-84390EA7089B}" type="pres">
      <dgm:prSet presAssocID="{9FFE9AA2-912C-3844-9983-D477CBD5E9EB}" presName="LevelTwoTextNode" presStyleLbl="node4" presStyleIdx="3" presStyleCnt="8">
        <dgm:presLayoutVars>
          <dgm:chPref val="3"/>
        </dgm:presLayoutVars>
      </dgm:prSet>
      <dgm:spPr/>
    </dgm:pt>
    <dgm:pt modelId="{25DD05CB-7211-3448-8294-814E6813EB1E}" type="pres">
      <dgm:prSet presAssocID="{9FFE9AA2-912C-3844-9983-D477CBD5E9EB}" presName="level3hierChild" presStyleCnt="0"/>
      <dgm:spPr/>
    </dgm:pt>
    <dgm:pt modelId="{FDA1DB81-F26A-864D-92AF-96D7EF888EBC}" type="pres">
      <dgm:prSet presAssocID="{059AB2C9-EE82-2C43-AE55-4A3198836C6D}" presName="conn2-1" presStyleLbl="parChTrans1D2" presStyleIdx="2" presStyleCnt="3"/>
      <dgm:spPr/>
    </dgm:pt>
    <dgm:pt modelId="{CE5731D8-8DAB-6F42-821D-40E42BCEB711}" type="pres">
      <dgm:prSet presAssocID="{059AB2C9-EE82-2C43-AE55-4A3198836C6D}" presName="connTx" presStyleLbl="parChTrans1D2" presStyleIdx="2" presStyleCnt="3"/>
      <dgm:spPr/>
    </dgm:pt>
    <dgm:pt modelId="{79CC5C70-3BE9-8D45-B87D-9C5622BA3665}" type="pres">
      <dgm:prSet presAssocID="{5A4A0F93-6245-5841-97B7-4E84A25150FA}" presName="root2" presStyleCnt="0"/>
      <dgm:spPr/>
    </dgm:pt>
    <dgm:pt modelId="{6F127F88-A7EC-EF47-9CE3-6BF960A7B989}" type="pres">
      <dgm:prSet presAssocID="{5A4A0F93-6245-5841-97B7-4E84A25150FA}" presName="LevelTwoTextNode" presStyleLbl="node2" presStyleIdx="2" presStyleCnt="3">
        <dgm:presLayoutVars>
          <dgm:chPref val="3"/>
        </dgm:presLayoutVars>
      </dgm:prSet>
      <dgm:spPr/>
    </dgm:pt>
    <dgm:pt modelId="{6F57482D-2747-D749-B067-E1E2CB834C45}" type="pres">
      <dgm:prSet presAssocID="{5A4A0F93-6245-5841-97B7-4E84A25150FA}" presName="level3hierChild" presStyleCnt="0"/>
      <dgm:spPr/>
    </dgm:pt>
    <dgm:pt modelId="{05C0FB59-A5CA-9A4A-93F7-9380F5357CE0}" type="pres">
      <dgm:prSet presAssocID="{E0501874-AE14-9E43-B48C-CFA98EA3B64A}" presName="conn2-1" presStyleLbl="parChTrans1D3" presStyleIdx="2" presStyleCnt="3"/>
      <dgm:spPr/>
    </dgm:pt>
    <dgm:pt modelId="{76301203-048B-EB46-BE2A-10D28641CC95}" type="pres">
      <dgm:prSet presAssocID="{E0501874-AE14-9E43-B48C-CFA98EA3B64A}" presName="connTx" presStyleLbl="parChTrans1D3" presStyleIdx="2" presStyleCnt="3"/>
      <dgm:spPr/>
    </dgm:pt>
    <dgm:pt modelId="{A01E0E78-64E5-3142-86F7-594711C9EBF0}" type="pres">
      <dgm:prSet presAssocID="{E071CF72-74E6-1D48-B070-3F5F546A9EA6}" presName="root2" presStyleCnt="0"/>
      <dgm:spPr/>
    </dgm:pt>
    <dgm:pt modelId="{0925BA37-A06B-714A-935E-0D40C277D61E}" type="pres">
      <dgm:prSet presAssocID="{E071CF72-74E6-1D48-B070-3F5F546A9EA6}" presName="LevelTwoTextNode" presStyleLbl="node3" presStyleIdx="2" presStyleCnt="3">
        <dgm:presLayoutVars>
          <dgm:chPref val="3"/>
        </dgm:presLayoutVars>
      </dgm:prSet>
      <dgm:spPr/>
    </dgm:pt>
    <dgm:pt modelId="{3DE00AB8-268A-1C43-B636-85157738E49E}" type="pres">
      <dgm:prSet presAssocID="{E071CF72-74E6-1D48-B070-3F5F546A9EA6}" presName="level3hierChild" presStyleCnt="0"/>
      <dgm:spPr/>
    </dgm:pt>
    <dgm:pt modelId="{43338FAD-EF23-574B-94AC-8C6875C89BE5}" type="pres">
      <dgm:prSet presAssocID="{DCB53B41-8CCB-5646-B2E5-A4DDFE8F8CAB}" presName="conn2-1" presStyleLbl="parChTrans1D4" presStyleIdx="4" presStyleCnt="8"/>
      <dgm:spPr/>
    </dgm:pt>
    <dgm:pt modelId="{F29399B0-8A23-5742-8AD4-CA4956C02927}" type="pres">
      <dgm:prSet presAssocID="{DCB53B41-8CCB-5646-B2E5-A4DDFE8F8CAB}" presName="connTx" presStyleLbl="parChTrans1D4" presStyleIdx="4" presStyleCnt="8"/>
      <dgm:spPr/>
    </dgm:pt>
    <dgm:pt modelId="{064CB76B-BEB5-0F4B-9310-08530F26A3AD}" type="pres">
      <dgm:prSet presAssocID="{54F76948-C047-A143-991C-717B05D92691}" presName="root2" presStyleCnt="0"/>
      <dgm:spPr/>
    </dgm:pt>
    <dgm:pt modelId="{DDCE59ED-B79D-534A-AF9A-FF2BBF325657}" type="pres">
      <dgm:prSet presAssocID="{54F76948-C047-A143-991C-717B05D92691}" presName="LevelTwoTextNode" presStyleLbl="node4" presStyleIdx="4" presStyleCnt="8">
        <dgm:presLayoutVars>
          <dgm:chPref val="3"/>
        </dgm:presLayoutVars>
      </dgm:prSet>
      <dgm:spPr/>
    </dgm:pt>
    <dgm:pt modelId="{4834C1A6-138F-214A-B1B1-3BDE993C8C19}" type="pres">
      <dgm:prSet presAssocID="{54F76948-C047-A143-991C-717B05D92691}" presName="level3hierChild" presStyleCnt="0"/>
      <dgm:spPr/>
    </dgm:pt>
    <dgm:pt modelId="{076DB57C-A1AD-5A41-A479-6A747BA0B3C7}" type="pres">
      <dgm:prSet presAssocID="{AE561761-F4A9-984B-BE23-53D1D9C5B4F8}" presName="conn2-1" presStyleLbl="parChTrans1D4" presStyleIdx="5" presStyleCnt="8"/>
      <dgm:spPr/>
    </dgm:pt>
    <dgm:pt modelId="{4D747D29-C493-0944-BBA9-EC84CE3246E0}" type="pres">
      <dgm:prSet presAssocID="{AE561761-F4A9-984B-BE23-53D1D9C5B4F8}" presName="connTx" presStyleLbl="parChTrans1D4" presStyleIdx="5" presStyleCnt="8"/>
      <dgm:spPr/>
    </dgm:pt>
    <dgm:pt modelId="{CFDAE38B-96D0-B348-A61C-83B0F7B29DE1}" type="pres">
      <dgm:prSet presAssocID="{30468199-2ADC-1B49-B71E-EB6FD01AF610}" presName="root2" presStyleCnt="0"/>
      <dgm:spPr/>
    </dgm:pt>
    <dgm:pt modelId="{B6AA777D-EC12-9348-ACB3-F5785822D67C}" type="pres">
      <dgm:prSet presAssocID="{30468199-2ADC-1B49-B71E-EB6FD01AF610}" presName="LevelTwoTextNode" presStyleLbl="node4" presStyleIdx="5" presStyleCnt="8">
        <dgm:presLayoutVars>
          <dgm:chPref val="3"/>
        </dgm:presLayoutVars>
      </dgm:prSet>
      <dgm:spPr/>
    </dgm:pt>
    <dgm:pt modelId="{59E898A2-31CF-B84F-B08D-F0F3EB155CE2}" type="pres">
      <dgm:prSet presAssocID="{30468199-2ADC-1B49-B71E-EB6FD01AF610}" presName="level3hierChild" presStyleCnt="0"/>
      <dgm:spPr/>
    </dgm:pt>
    <dgm:pt modelId="{08339F95-52D3-1245-A241-7CF62696B694}" type="pres">
      <dgm:prSet presAssocID="{F930AE63-D50A-AC4A-99A6-4195FB078A18}" presName="conn2-1" presStyleLbl="parChTrans1D4" presStyleIdx="6" presStyleCnt="8"/>
      <dgm:spPr/>
    </dgm:pt>
    <dgm:pt modelId="{6B392283-4A08-614F-8C57-48AB458DD879}" type="pres">
      <dgm:prSet presAssocID="{F930AE63-D50A-AC4A-99A6-4195FB078A18}" presName="connTx" presStyleLbl="parChTrans1D4" presStyleIdx="6" presStyleCnt="8"/>
      <dgm:spPr/>
    </dgm:pt>
    <dgm:pt modelId="{C12F9C86-D353-9845-A030-A6DA275CF08A}" type="pres">
      <dgm:prSet presAssocID="{B1B249DD-4CA5-AA4E-962C-C0678E372EE9}" presName="root2" presStyleCnt="0"/>
      <dgm:spPr/>
    </dgm:pt>
    <dgm:pt modelId="{7D95774F-8AF5-BA45-98F0-13DA8E780768}" type="pres">
      <dgm:prSet presAssocID="{B1B249DD-4CA5-AA4E-962C-C0678E372EE9}" presName="LevelTwoTextNode" presStyleLbl="node4" presStyleIdx="6" presStyleCnt="8">
        <dgm:presLayoutVars>
          <dgm:chPref val="3"/>
        </dgm:presLayoutVars>
      </dgm:prSet>
      <dgm:spPr/>
    </dgm:pt>
    <dgm:pt modelId="{594EBEF6-E2A2-6F43-9FA5-3ABC0919B669}" type="pres">
      <dgm:prSet presAssocID="{B1B249DD-4CA5-AA4E-962C-C0678E372EE9}" presName="level3hierChild" presStyleCnt="0"/>
      <dgm:spPr/>
    </dgm:pt>
    <dgm:pt modelId="{4871B9BB-45BB-9244-93A2-1A9C38895E1E}" type="pres">
      <dgm:prSet presAssocID="{2678F6DD-A98C-BA42-A24E-BBC455D4F5C9}" presName="conn2-1" presStyleLbl="parChTrans1D4" presStyleIdx="7" presStyleCnt="8"/>
      <dgm:spPr/>
    </dgm:pt>
    <dgm:pt modelId="{C0372F61-7C14-3B4A-B2E4-9014C9CB1493}" type="pres">
      <dgm:prSet presAssocID="{2678F6DD-A98C-BA42-A24E-BBC455D4F5C9}" presName="connTx" presStyleLbl="parChTrans1D4" presStyleIdx="7" presStyleCnt="8"/>
      <dgm:spPr/>
    </dgm:pt>
    <dgm:pt modelId="{E6AE3688-D7A6-614D-944C-E77282B97773}" type="pres">
      <dgm:prSet presAssocID="{0198231E-1E1F-2540-8763-0B063333DD0C}" presName="root2" presStyleCnt="0"/>
      <dgm:spPr/>
    </dgm:pt>
    <dgm:pt modelId="{E51521CA-7FF9-A145-937E-14073B3166EE}" type="pres">
      <dgm:prSet presAssocID="{0198231E-1E1F-2540-8763-0B063333DD0C}" presName="LevelTwoTextNode" presStyleLbl="node4" presStyleIdx="7" presStyleCnt="8">
        <dgm:presLayoutVars>
          <dgm:chPref val="3"/>
        </dgm:presLayoutVars>
      </dgm:prSet>
      <dgm:spPr/>
    </dgm:pt>
    <dgm:pt modelId="{E4F4A6FF-DA9F-4D46-B468-7E83C9798B48}" type="pres">
      <dgm:prSet presAssocID="{0198231E-1E1F-2540-8763-0B063333DD0C}" presName="level3hierChild" presStyleCnt="0"/>
      <dgm:spPr/>
    </dgm:pt>
  </dgm:ptLst>
  <dgm:cxnLst>
    <dgm:cxn modelId="{28492E0E-EEE3-974F-938C-81CD79CB7DFD}" srcId="{7B7A7A3E-549B-C344-8984-80E2D8F77F86}" destId="{979B31D2-8157-A240-B19A-C9444095CFBE}" srcOrd="1" destOrd="0" parTransId="{7326B035-AC11-524F-A0F9-334ED311D573}" sibTransId="{B5477F97-6BD1-4E45-BFEF-1E502DBE4FE5}"/>
    <dgm:cxn modelId="{7E2F9B15-0996-8C43-ACF5-2DA001902601}" srcId="{7B7A7A3E-549B-C344-8984-80E2D8F77F86}" destId="{EEDFE623-D346-3D41-8A52-A2AB9EED0D02}" srcOrd="0" destOrd="0" parTransId="{4F311650-14C3-AD44-ADBB-6565C50E5E99}" sibTransId="{0AB2C26D-D603-C644-84CB-6C15EDA37BA8}"/>
    <dgm:cxn modelId="{753DEF21-B2C3-B641-9846-39746A93C846}" type="presOf" srcId="{979B31D2-8157-A240-B19A-C9444095CFBE}" destId="{C655D989-EF85-3148-8DDC-5D176964E6BB}" srcOrd="0" destOrd="0" presId="urn:microsoft.com/office/officeart/2005/8/layout/hierarchy2"/>
    <dgm:cxn modelId="{5ABF5124-4D69-884F-A455-7993F32397D1}" type="presOf" srcId="{35AAB9BF-E5F3-AE45-9380-3D7262D65FD1}" destId="{92D5C814-B130-1241-AB04-374447596D9A}" srcOrd="1" destOrd="0" presId="urn:microsoft.com/office/officeart/2005/8/layout/hierarchy2"/>
    <dgm:cxn modelId="{1E6B022C-8B95-014D-B736-880E31312F76}" type="presOf" srcId="{4F987A85-5235-8D41-967D-57A99FCDADB0}" destId="{8B623899-280D-7A4D-92EB-7F59E0E3440A}" srcOrd="0" destOrd="0" presId="urn:microsoft.com/office/officeart/2005/8/layout/hierarchy2"/>
    <dgm:cxn modelId="{2B52D230-8EE0-FD40-9C79-7B048D7F5B1E}" srcId="{848492A0-35C0-DB44-B5BB-BDFACC5A044D}" destId="{7B7A7A3E-549B-C344-8984-80E2D8F77F86}" srcOrd="0" destOrd="0" parTransId="{522BA4AE-1C69-B543-BD36-144B77817D49}" sibTransId="{7DF80C10-C1A3-1C40-9425-195FBD205810}"/>
    <dgm:cxn modelId="{5518CA31-5E28-D44B-8D16-83979CCB9FB4}" type="presOf" srcId="{26945D85-D312-D949-8AD9-83C339A9E205}" destId="{4E9B41DA-16B7-1249-8408-419883B86C57}" srcOrd="0" destOrd="0" presId="urn:microsoft.com/office/officeart/2005/8/layout/hierarchy2"/>
    <dgm:cxn modelId="{2A3CCF32-2F2C-BD44-8781-4063B7D0B363}" srcId="{EEDFE623-D346-3D41-8A52-A2AB9EED0D02}" destId="{26945D85-D312-D949-8AD9-83C339A9E205}" srcOrd="0" destOrd="0" parTransId="{8918D429-BF44-4D42-9767-A83C58108188}" sibTransId="{BC90881F-0D60-114C-9DBA-69B36CEF4AEA}"/>
    <dgm:cxn modelId="{F95DED35-ED67-3946-92CA-489F3CB2FEBB}" type="presOf" srcId="{59268463-5557-D44B-BA21-A9275A29A675}" destId="{B44D856C-4E48-A34F-8BC7-2EE61AAF7A17}" srcOrd="0" destOrd="0" presId="urn:microsoft.com/office/officeart/2005/8/layout/hierarchy2"/>
    <dgm:cxn modelId="{2D76AC3A-40B9-B644-BEE3-C5D8B5E931EA}" srcId="{B1B249DD-4CA5-AA4E-962C-C0678E372EE9}" destId="{0198231E-1E1F-2540-8763-0B063333DD0C}" srcOrd="0" destOrd="0" parTransId="{2678F6DD-A98C-BA42-A24E-BBC455D4F5C9}" sibTransId="{0845BAF5-EFD2-654B-8D40-567C03EF9BDB}"/>
    <dgm:cxn modelId="{0F8BF83A-F1AA-444A-924F-678DF207D8D5}" type="presOf" srcId="{AE561761-F4A9-984B-BE23-53D1D9C5B4F8}" destId="{076DB57C-A1AD-5A41-A479-6A747BA0B3C7}" srcOrd="0" destOrd="0" presId="urn:microsoft.com/office/officeart/2005/8/layout/hierarchy2"/>
    <dgm:cxn modelId="{25717A3E-91E6-374F-ACD7-E8D21582E8C9}" type="presOf" srcId="{E0501874-AE14-9E43-B48C-CFA98EA3B64A}" destId="{76301203-048B-EB46-BE2A-10D28641CC95}" srcOrd="1" destOrd="0" presId="urn:microsoft.com/office/officeart/2005/8/layout/hierarchy2"/>
    <dgm:cxn modelId="{3CF8E943-A304-5049-BCC5-D5F088692169}" type="presOf" srcId="{52564211-110A-324A-86AE-4429465679AB}" destId="{E9DEDB95-CB3F-9147-9DE2-9D90D5EDC978}" srcOrd="0" destOrd="0" presId="urn:microsoft.com/office/officeart/2005/8/layout/hierarchy2"/>
    <dgm:cxn modelId="{DA351145-04F5-C84F-8B14-18EAC20CBB12}" srcId="{7B7A7A3E-549B-C344-8984-80E2D8F77F86}" destId="{5A4A0F93-6245-5841-97B7-4E84A25150FA}" srcOrd="2" destOrd="0" parTransId="{059AB2C9-EE82-2C43-AE55-4A3198836C6D}" sibTransId="{FA1A216A-4370-DB49-AB66-151D9E62F66B}"/>
    <dgm:cxn modelId="{19E83A45-91D1-6C46-A980-58173E3DF0BF}" type="presOf" srcId="{F930AE63-D50A-AC4A-99A6-4195FB078A18}" destId="{6B392283-4A08-614F-8C57-48AB458DD879}" srcOrd="1" destOrd="0" presId="urn:microsoft.com/office/officeart/2005/8/layout/hierarchy2"/>
    <dgm:cxn modelId="{D1EA0D49-FB20-6F4C-9F3A-6E7F21768D8F}" type="presOf" srcId="{4F311650-14C3-AD44-ADBB-6565C50E5E99}" destId="{CE3E2146-3E7B-914F-8360-5BD6F8416679}" srcOrd="0" destOrd="0" presId="urn:microsoft.com/office/officeart/2005/8/layout/hierarchy2"/>
    <dgm:cxn modelId="{5153654C-28C7-9940-9F11-1A8BBA9743D9}" type="presOf" srcId="{30468199-2ADC-1B49-B71E-EB6FD01AF610}" destId="{B6AA777D-EC12-9348-ACB3-F5785822D67C}" srcOrd="0" destOrd="0" presId="urn:microsoft.com/office/officeart/2005/8/layout/hierarchy2"/>
    <dgm:cxn modelId="{0B82C54F-377C-9749-A8DE-21B70C9F3C71}" srcId="{59268463-5557-D44B-BA21-A9275A29A675}" destId="{C484E992-042A-8F4D-8730-7C8B59323EB3}" srcOrd="0" destOrd="0" parTransId="{35AAB9BF-E5F3-AE45-9380-3D7262D65FD1}" sibTransId="{048330B1-E1D1-404B-90D2-F8A63C384DB3}"/>
    <dgm:cxn modelId="{7EDB8B50-A2E3-AE4A-B997-6713790D9440}" type="presOf" srcId="{1A204527-AC09-FB4C-BFE4-EA87D5CAD1EA}" destId="{5ADFF56A-2313-3A4E-8544-C0F4FEDBBA4B}" srcOrd="0" destOrd="0" presId="urn:microsoft.com/office/officeart/2005/8/layout/hierarchy2"/>
    <dgm:cxn modelId="{73C5A750-9D46-6E48-82C9-FB1B7858DAF7}" type="presOf" srcId="{35AAB9BF-E5F3-AE45-9380-3D7262D65FD1}" destId="{F08CE791-52D7-EE4B-8019-11CBFABB23F9}" srcOrd="0" destOrd="0" presId="urn:microsoft.com/office/officeart/2005/8/layout/hierarchy2"/>
    <dgm:cxn modelId="{94C80452-0D8C-7E40-9A63-3AC01F0867E6}" type="presOf" srcId="{AE561761-F4A9-984B-BE23-53D1D9C5B4F8}" destId="{4D747D29-C493-0944-BBA9-EC84CE3246E0}" srcOrd="1" destOrd="0" presId="urn:microsoft.com/office/officeart/2005/8/layout/hierarchy2"/>
    <dgm:cxn modelId="{21B46D5A-ABF1-4E42-AB63-1B04C6046B35}" srcId="{9DE07EC0-829C-FB47-A119-39406D1C28E0}" destId="{52564211-110A-324A-86AE-4429465679AB}" srcOrd="1" destOrd="0" parTransId="{4F987A85-5235-8D41-967D-57A99FCDADB0}" sibTransId="{093833B8-DD74-DB4E-847F-8B40CD2ABA08}"/>
    <dgm:cxn modelId="{0C7FE75C-0A02-8448-945E-38B9AE195DEE}" type="presOf" srcId="{059AB2C9-EE82-2C43-AE55-4A3198836C6D}" destId="{CE5731D8-8DAB-6F42-821D-40E42BCEB711}" srcOrd="1" destOrd="0" presId="urn:microsoft.com/office/officeart/2005/8/layout/hierarchy2"/>
    <dgm:cxn modelId="{825DBF68-14BA-134A-A4BD-FE1EF0094C1F}" type="presOf" srcId="{F930AE63-D50A-AC4A-99A6-4195FB078A18}" destId="{08339F95-52D3-1245-A241-7CF62696B694}" srcOrd="0" destOrd="0" presId="urn:microsoft.com/office/officeart/2005/8/layout/hierarchy2"/>
    <dgm:cxn modelId="{7586CB6A-D380-DF47-9EF7-0595AC97B481}" type="presOf" srcId="{E0501874-AE14-9E43-B48C-CFA98EA3B64A}" destId="{05C0FB59-A5CA-9A4A-93F7-9380F5357CE0}" srcOrd="0" destOrd="0" presId="urn:microsoft.com/office/officeart/2005/8/layout/hierarchy2"/>
    <dgm:cxn modelId="{514DFF72-C107-D04D-8F00-3A445CE40ECC}" type="presOf" srcId="{848492A0-35C0-DB44-B5BB-BDFACC5A044D}" destId="{0F59D96D-4C28-7147-BF50-28F23D3F7407}" srcOrd="0" destOrd="0" presId="urn:microsoft.com/office/officeart/2005/8/layout/hierarchy2"/>
    <dgm:cxn modelId="{DCAAED80-4674-E64A-B7FD-189C4BAF8330}" srcId="{E071CF72-74E6-1D48-B070-3F5F546A9EA6}" destId="{54F76948-C047-A143-991C-717B05D92691}" srcOrd="0" destOrd="0" parTransId="{DCB53B41-8CCB-5646-B2E5-A4DDFE8F8CAB}" sibTransId="{E52FF1EC-FD60-4C45-98CD-3A353B9C4263}"/>
    <dgm:cxn modelId="{DCD2B38B-E0E9-194A-B0E6-B8B5FFDEA614}" type="presOf" srcId="{DCB53B41-8CCB-5646-B2E5-A4DDFE8F8CAB}" destId="{43338FAD-EF23-574B-94AC-8C6875C89BE5}" srcOrd="0" destOrd="0" presId="urn:microsoft.com/office/officeart/2005/8/layout/hierarchy2"/>
    <dgm:cxn modelId="{F760E98C-C8FC-A140-A1B1-0BE42A397DF2}" type="presOf" srcId="{9FFE9AA2-912C-3844-9983-D477CBD5E9EB}" destId="{A6AAC39E-6D02-D74F-BD58-84390EA7089B}" srcOrd="0" destOrd="0" presId="urn:microsoft.com/office/officeart/2005/8/layout/hierarchy2"/>
    <dgm:cxn modelId="{E8DDC994-4287-4441-8AB9-8B24FB02EB25}" type="presOf" srcId="{2678F6DD-A98C-BA42-A24E-BBC455D4F5C9}" destId="{C0372F61-7C14-3B4A-B2E4-9014C9CB1493}" srcOrd="1" destOrd="0" presId="urn:microsoft.com/office/officeart/2005/8/layout/hierarchy2"/>
    <dgm:cxn modelId="{9BDE8997-1EE6-4B4C-9064-5A1406883AA4}" type="presOf" srcId="{059AB2C9-EE82-2C43-AE55-4A3198836C6D}" destId="{FDA1DB81-F26A-864D-92AF-96D7EF888EBC}" srcOrd="0" destOrd="0" presId="urn:microsoft.com/office/officeart/2005/8/layout/hierarchy2"/>
    <dgm:cxn modelId="{251CBCA2-3B01-784C-ADC5-CA8C6342A173}" type="presOf" srcId="{1A204527-AC09-FB4C-BFE4-EA87D5CAD1EA}" destId="{E6269D7E-1FAF-3B44-BDE0-1151499F1DE9}" srcOrd="1" destOrd="0" presId="urn:microsoft.com/office/officeart/2005/8/layout/hierarchy2"/>
    <dgm:cxn modelId="{04DA48A3-22F5-2D4A-A82C-FCE7D5B00ABD}" type="presOf" srcId="{5A4A0F93-6245-5841-97B7-4E84A25150FA}" destId="{6F127F88-A7EC-EF47-9CE3-6BF960A7B989}" srcOrd="0" destOrd="0" presId="urn:microsoft.com/office/officeart/2005/8/layout/hierarchy2"/>
    <dgm:cxn modelId="{D21E90A3-7249-0448-9D02-ABC08D5B0BFA}" type="presOf" srcId="{4F311650-14C3-AD44-ADBB-6565C50E5E99}" destId="{31017755-CD55-F744-8D0F-33D9F36F6714}" srcOrd="1" destOrd="0" presId="urn:microsoft.com/office/officeart/2005/8/layout/hierarchy2"/>
    <dgm:cxn modelId="{C2499FA4-F4AF-4044-9112-CD28485E8B00}" type="presOf" srcId="{C484E992-042A-8F4D-8730-7C8B59323EB3}" destId="{AB41E6C8-1D08-2543-A7F0-6E6878883326}" srcOrd="0" destOrd="0" presId="urn:microsoft.com/office/officeart/2005/8/layout/hierarchy2"/>
    <dgm:cxn modelId="{49F9ABA4-F338-7241-BC6D-718222D0E192}" type="presOf" srcId="{B1B249DD-4CA5-AA4E-962C-C0678E372EE9}" destId="{7D95774F-8AF5-BA45-98F0-13DA8E780768}" srcOrd="0" destOrd="0" presId="urn:microsoft.com/office/officeart/2005/8/layout/hierarchy2"/>
    <dgm:cxn modelId="{BFE9D0B0-CF2D-3A4C-9D4A-5664389483EC}" srcId="{52564211-110A-324A-86AE-4429465679AB}" destId="{9FFE9AA2-912C-3844-9983-D477CBD5E9EB}" srcOrd="0" destOrd="0" parTransId="{7F8497D3-BF43-6144-BF47-86153C5DBADF}" sibTransId="{8DBE21C3-1805-D142-BA1A-EC87E59A7137}"/>
    <dgm:cxn modelId="{E59401B5-E950-BC4A-A5D8-1869ED471074}" type="presOf" srcId="{7F8497D3-BF43-6144-BF47-86153C5DBADF}" destId="{138D8E8F-E8FA-7442-AFE4-C363B58F579B}" srcOrd="1" destOrd="0" presId="urn:microsoft.com/office/officeart/2005/8/layout/hierarchy2"/>
    <dgm:cxn modelId="{9BB6C5B6-95E0-944A-9A2B-D1C6B387628E}" type="presOf" srcId="{27C91598-F2AD-9E4F-9754-5101A884DA08}" destId="{BEFB1C7A-E584-4943-A911-26197B158C52}" srcOrd="1" destOrd="0" presId="urn:microsoft.com/office/officeart/2005/8/layout/hierarchy2"/>
    <dgm:cxn modelId="{BE2C61B9-1EC6-DF4B-9A75-1662B8451F0E}" type="presOf" srcId="{7326B035-AC11-524F-A0F9-334ED311D573}" destId="{45FBCC62-8C09-8E4C-A1A9-1E6C5C06A482}" srcOrd="0" destOrd="0" presId="urn:microsoft.com/office/officeart/2005/8/layout/hierarchy2"/>
    <dgm:cxn modelId="{AC3864BB-4FDA-FC47-BF9B-B9D5EC6AB925}" type="presOf" srcId="{8918D429-BF44-4D42-9767-A83C58108188}" destId="{ADEBB448-F7F3-714E-A104-55F347FB82FD}" srcOrd="1" destOrd="0" presId="urn:microsoft.com/office/officeart/2005/8/layout/hierarchy2"/>
    <dgm:cxn modelId="{D83699BC-FD70-984A-AB31-1B09E412DC44}" type="presOf" srcId="{9DE07EC0-829C-FB47-A119-39406D1C28E0}" destId="{6D0BA066-54EB-D44D-9735-C44BEF50B6A1}" srcOrd="0" destOrd="0" presId="urn:microsoft.com/office/officeart/2005/8/layout/hierarchy2"/>
    <dgm:cxn modelId="{C4D4A2BC-F286-C044-989C-63EF3C8CE3D1}" type="presOf" srcId="{EEDFE623-D346-3D41-8A52-A2AB9EED0D02}" destId="{B8E86315-E0F4-4845-9202-3B381E5F9C8D}" srcOrd="0" destOrd="0" presId="urn:microsoft.com/office/officeart/2005/8/layout/hierarchy2"/>
    <dgm:cxn modelId="{4105D4C0-801F-0D45-8874-F3BCFDE4BEAB}" type="presOf" srcId="{54F76948-C047-A143-991C-717B05D92691}" destId="{DDCE59ED-B79D-534A-AF9A-FF2BBF325657}" srcOrd="0" destOrd="0" presId="urn:microsoft.com/office/officeart/2005/8/layout/hierarchy2"/>
    <dgm:cxn modelId="{607F12C1-7CDB-034B-9147-F0C262D442D1}" srcId="{E071CF72-74E6-1D48-B070-3F5F546A9EA6}" destId="{B1B249DD-4CA5-AA4E-962C-C0678E372EE9}" srcOrd="1" destOrd="0" parTransId="{F930AE63-D50A-AC4A-99A6-4195FB078A18}" sibTransId="{597D7107-457C-7445-A493-B4E2AF8B3D9D}"/>
    <dgm:cxn modelId="{C4A914C5-7FE3-6D46-86D1-168A0E49C248}" type="presOf" srcId="{27C91598-F2AD-9E4F-9754-5101A884DA08}" destId="{BC471CA3-943F-654C-90EC-22F37A4ECF24}" srcOrd="0" destOrd="0" presId="urn:microsoft.com/office/officeart/2005/8/layout/hierarchy2"/>
    <dgm:cxn modelId="{23B7C5CC-F809-044A-957D-F1EF7454F110}" type="presOf" srcId="{7F8497D3-BF43-6144-BF47-86153C5DBADF}" destId="{86156EB0-1A97-F64C-9991-43D930D413C9}" srcOrd="0" destOrd="0" presId="urn:microsoft.com/office/officeart/2005/8/layout/hierarchy2"/>
    <dgm:cxn modelId="{3B8DF9D0-9FBA-9944-A59D-DDBFF00F43EF}" type="presOf" srcId="{2678F6DD-A98C-BA42-A24E-BBC455D4F5C9}" destId="{4871B9BB-45BB-9244-93A2-1A9C38895E1E}" srcOrd="0" destOrd="0" presId="urn:microsoft.com/office/officeart/2005/8/layout/hierarchy2"/>
    <dgm:cxn modelId="{BD3458D8-30E3-A447-A62B-55214DF8A415}" type="presOf" srcId="{4F987A85-5235-8D41-967D-57A99FCDADB0}" destId="{5A0BAF0A-5872-8B4A-9794-FC7E97C871C7}" srcOrd="1" destOrd="0" presId="urn:microsoft.com/office/officeart/2005/8/layout/hierarchy2"/>
    <dgm:cxn modelId="{85DC3EDC-1004-7247-A08E-F5868D8E46EB}" srcId="{9DE07EC0-829C-FB47-A119-39406D1C28E0}" destId="{59268463-5557-D44B-BA21-A9275A29A675}" srcOrd="0" destOrd="0" parTransId="{27C91598-F2AD-9E4F-9754-5101A884DA08}" sibTransId="{CB54B5C8-502F-6D4D-979B-A13C9C714962}"/>
    <dgm:cxn modelId="{4DF2DFE7-B764-3E42-826A-1515A95DBC3B}" type="presOf" srcId="{E071CF72-74E6-1D48-B070-3F5F546A9EA6}" destId="{0925BA37-A06B-714A-935E-0D40C277D61E}" srcOrd="0" destOrd="0" presId="urn:microsoft.com/office/officeart/2005/8/layout/hierarchy2"/>
    <dgm:cxn modelId="{A115B2E8-C068-B54A-ADE7-3C89478EA8FF}" type="presOf" srcId="{DCB53B41-8CCB-5646-B2E5-A4DDFE8F8CAB}" destId="{F29399B0-8A23-5742-8AD4-CA4956C02927}" srcOrd="1" destOrd="0" presId="urn:microsoft.com/office/officeart/2005/8/layout/hierarchy2"/>
    <dgm:cxn modelId="{A59831E9-7195-BB41-81A1-3B9ADA0EF757}" type="presOf" srcId="{0198231E-1E1F-2540-8763-0B063333DD0C}" destId="{E51521CA-7FF9-A145-937E-14073B3166EE}" srcOrd="0" destOrd="0" presId="urn:microsoft.com/office/officeart/2005/8/layout/hierarchy2"/>
    <dgm:cxn modelId="{3A9245E9-09BA-554D-BE11-14400D2082E8}" type="presOf" srcId="{8918D429-BF44-4D42-9767-A83C58108188}" destId="{F216F469-0467-9348-A839-56F3871ECFB9}" srcOrd="0" destOrd="0" presId="urn:microsoft.com/office/officeart/2005/8/layout/hierarchy2"/>
    <dgm:cxn modelId="{09001CF1-619C-7446-8C09-74A61A00DBFB}" srcId="{5A4A0F93-6245-5841-97B7-4E84A25150FA}" destId="{E071CF72-74E6-1D48-B070-3F5F546A9EA6}" srcOrd="0" destOrd="0" parTransId="{E0501874-AE14-9E43-B48C-CFA98EA3B64A}" sibTransId="{102061E5-19FF-C440-8A93-45D50353220B}"/>
    <dgm:cxn modelId="{032AF2F9-AFAA-AF4B-9742-1D3F2435E530}" srcId="{54F76948-C047-A143-991C-717B05D92691}" destId="{30468199-2ADC-1B49-B71E-EB6FD01AF610}" srcOrd="0" destOrd="0" parTransId="{AE561761-F4A9-984B-BE23-53D1D9C5B4F8}" sibTransId="{5588AC05-7481-F042-ADFF-8BC29E497F34}"/>
    <dgm:cxn modelId="{3DA930FA-442B-9F49-81A9-E1404A79757B}" type="presOf" srcId="{7326B035-AC11-524F-A0F9-334ED311D573}" destId="{EB142BFE-F188-AA40-86F4-3F70E479B7D1}" srcOrd="1" destOrd="0" presId="urn:microsoft.com/office/officeart/2005/8/layout/hierarchy2"/>
    <dgm:cxn modelId="{79A845FB-EC15-A74D-B099-F4A09EB5BCD5}" srcId="{979B31D2-8157-A240-B19A-C9444095CFBE}" destId="{9DE07EC0-829C-FB47-A119-39406D1C28E0}" srcOrd="0" destOrd="0" parTransId="{1A204527-AC09-FB4C-BFE4-EA87D5CAD1EA}" sibTransId="{ECFA9BB2-2E24-344F-A49C-1D61F8E9F87D}"/>
    <dgm:cxn modelId="{0F1049FF-6C17-A147-BE67-0FE4B9EE2034}" type="presOf" srcId="{7B7A7A3E-549B-C344-8984-80E2D8F77F86}" destId="{7C153400-AD98-FE41-A9A8-AF93A13EB4F3}" srcOrd="0" destOrd="0" presId="urn:microsoft.com/office/officeart/2005/8/layout/hierarchy2"/>
    <dgm:cxn modelId="{7E372E80-5DB0-8145-8F28-852AF5D58E76}" type="presParOf" srcId="{0F59D96D-4C28-7147-BF50-28F23D3F7407}" destId="{454C7A7B-5143-6140-BF62-694FD86CEE03}" srcOrd="0" destOrd="0" presId="urn:microsoft.com/office/officeart/2005/8/layout/hierarchy2"/>
    <dgm:cxn modelId="{A8115274-AA43-E748-AC15-A2C30FED8AC2}" type="presParOf" srcId="{454C7A7B-5143-6140-BF62-694FD86CEE03}" destId="{7C153400-AD98-FE41-A9A8-AF93A13EB4F3}" srcOrd="0" destOrd="0" presId="urn:microsoft.com/office/officeart/2005/8/layout/hierarchy2"/>
    <dgm:cxn modelId="{5118032A-D9BA-D846-A237-7BF2B13142FB}" type="presParOf" srcId="{454C7A7B-5143-6140-BF62-694FD86CEE03}" destId="{5446D379-9F0C-4D48-B0FA-BF84D9D174E3}" srcOrd="1" destOrd="0" presId="urn:microsoft.com/office/officeart/2005/8/layout/hierarchy2"/>
    <dgm:cxn modelId="{9D92322D-3857-2245-AA64-CCFF9DDB73A8}" type="presParOf" srcId="{5446D379-9F0C-4D48-B0FA-BF84D9D174E3}" destId="{CE3E2146-3E7B-914F-8360-5BD6F8416679}" srcOrd="0" destOrd="0" presId="urn:microsoft.com/office/officeart/2005/8/layout/hierarchy2"/>
    <dgm:cxn modelId="{046F2713-B31D-A048-9C80-A377FED9B441}" type="presParOf" srcId="{CE3E2146-3E7B-914F-8360-5BD6F8416679}" destId="{31017755-CD55-F744-8D0F-33D9F36F6714}" srcOrd="0" destOrd="0" presId="urn:microsoft.com/office/officeart/2005/8/layout/hierarchy2"/>
    <dgm:cxn modelId="{C4A9738C-8932-F941-9DF8-DAFF3A4D2784}" type="presParOf" srcId="{5446D379-9F0C-4D48-B0FA-BF84D9D174E3}" destId="{A65B567C-A0EF-BB48-A477-59B20E551398}" srcOrd="1" destOrd="0" presId="urn:microsoft.com/office/officeart/2005/8/layout/hierarchy2"/>
    <dgm:cxn modelId="{654EE8A6-2DE4-0E4D-A89E-9715AD82D643}" type="presParOf" srcId="{A65B567C-A0EF-BB48-A477-59B20E551398}" destId="{B8E86315-E0F4-4845-9202-3B381E5F9C8D}" srcOrd="0" destOrd="0" presId="urn:microsoft.com/office/officeart/2005/8/layout/hierarchy2"/>
    <dgm:cxn modelId="{3052CB7B-F8E8-9A4F-9572-FEB5AFCE0023}" type="presParOf" srcId="{A65B567C-A0EF-BB48-A477-59B20E551398}" destId="{967F5CF7-B9CC-024E-84AD-937EE8D8B04D}" srcOrd="1" destOrd="0" presId="urn:microsoft.com/office/officeart/2005/8/layout/hierarchy2"/>
    <dgm:cxn modelId="{29A78B3E-DA27-DA4C-9802-D116916B0755}" type="presParOf" srcId="{967F5CF7-B9CC-024E-84AD-937EE8D8B04D}" destId="{F216F469-0467-9348-A839-56F3871ECFB9}" srcOrd="0" destOrd="0" presId="urn:microsoft.com/office/officeart/2005/8/layout/hierarchy2"/>
    <dgm:cxn modelId="{9D03D5A3-608C-5241-BEEB-F8B034633F5A}" type="presParOf" srcId="{F216F469-0467-9348-A839-56F3871ECFB9}" destId="{ADEBB448-F7F3-714E-A104-55F347FB82FD}" srcOrd="0" destOrd="0" presId="urn:microsoft.com/office/officeart/2005/8/layout/hierarchy2"/>
    <dgm:cxn modelId="{7A353B65-FD58-A641-8F67-383794FC5258}" type="presParOf" srcId="{967F5CF7-B9CC-024E-84AD-937EE8D8B04D}" destId="{88CC7D38-2072-CF42-96E0-6AE9067F7DE5}" srcOrd="1" destOrd="0" presId="urn:microsoft.com/office/officeart/2005/8/layout/hierarchy2"/>
    <dgm:cxn modelId="{918D155E-7FBF-4A42-891A-81B4DCAC48CC}" type="presParOf" srcId="{88CC7D38-2072-CF42-96E0-6AE9067F7DE5}" destId="{4E9B41DA-16B7-1249-8408-419883B86C57}" srcOrd="0" destOrd="0" presId="urn:microsoft.com/office/officeart/2005/8/layout/hierarchy2"/>
    <dgm:cxn modelId="{13EA2A85-C574-014F-91A6-92F9F6544F88}" type="presParOf" srcId="{88CC7D38-2072-CF42-96E0-6AE9067F7DE5}" destId="{DB36F676-C18B-CA43-91DC-2AC886AC16D4}" srcOrd="1" destOrd="0" presId="urn:microsoft.com/office/officeart/2005/8/layout/hierarchy2"/>
    <dgm:cxn modelId="{32007080-58D5-2A4B-8CBC-FBC5557DC646}" type="presParOf" srcId="{5446D379-9F0C-4D48-B0FA-BF84D9D174E3}" destId="{45FBCC62-8C09-8E4C-A1A9-1E6C5C06A482}" srcOrd="2" destOrd="0" presId="urn:microsoft.com/office/officeart/2005/8/layout/hierarchy2"/>
    <dgm:cxn modelId="{D195A8C4-33EE-0047-9012-BF70232CD895}" type="presParOf" srcId="{45FBCC62-8C09-8E4C-A1A9-1E6C5C06A482}" destId="{EB142BFE-F188-AA40-86F4-3F70E479B7D1}" srcOrd="0" destOrd="0" presId="urn:microsoft.com/office/officeart/2005/8/layout/hierarchy2"/>
    <dgm:cxn modelId="{7B15FE00-F61D-9248-AA8A-62861E8A3EB4}" type="presParOf" srcId="{5446D379-9F0C-4D48-B0FA-BF84D9D174E3}" destId="{B4AB9E85-0625-7048-9F2A-D54A623DDCF4}" srcOrd="3" destOrd="0" presId="urn:microsoft.com/office/officeart/2005/8/layout/hierarchy2"/>
    <dgm:cxn modelId="{E4A35D55-7918-AC4C-963D-8CFCE1B9E532}" type="presParOf" srcId="{B4AB9E85-0625-7048-9F2A-D54A623DDCF4}" destId="{C655D989-EF85-3148-8DDC-5D176964E6BB}" srcOrd="0" destOrd="0" presId="urn:microsoft.com/office/officeart/2005/8/layout/hierarchy2"/>
    <dgm:cxn modelId="{AC4A2C62-9C5B-6F42-8079-4E7946831BC0}" type="presParOf" srcId="{B4AB9E85-0625-7048-9F2A-D54A623DDCF4}" destId="{10493875-7105-AA45-B2BA-542C3252DC23}" srcOrd="1" destOrd="0" presId="urn:microsoft.com/office/officeart/2005/8/layout/hierarchy2"/>
    <dgm:cxn modelId="{7D2C00DA-EE6A-7446-802F-D2AB8F7D83B4}" type="presParOf" srcId="{10493875-7105-AA45-B2BA-542C3252DC23}" destId="{5ADFF56A-2313-3A4E-8544-C0F4FEDBBA4B}" srcOrd="0" destOrd="0" presId="urn:microsoft.com/office/officeart/2005/8/layout/hierarchy2"/>
    <dgm:cxn modelId="{24B21F9D-D3A4-9D4D-AC15-4A868B2D7572}" type="presParOf" srcId="{5ADFF56A-2313-3A4E-8544-C0F4FEDBBA4B}" destId="{E6269D7E-1FAF-3B44-BDE0-1151499F1DE9}" srcOrd="0" destOrd="0" presId="urn:microsoft.com/office/officeart/2005/8/layout/hierarchy2"/>
    <dgm:cxn modelId="{858C8D90-8492-D94A-BACD-6FC020A2D44C}" type="presParOf" srcId="{10493875-7105-AA45-B2BA-542C3252DC23}" destId="{D6E24D8F-8157-6946-9EA6-3E3D60F7BBA6}" srcOrd="1" destOrd="0" presId="urn:microsoft.com/office/officeart/2005/8/layout/hierarchy2"/>
    <dgm:cxn modelId="{BDA590AE-7FFE-E640-8806-53D9E6D6B43B}" type="presParOf" srcId="{D6E24D8F-8157-6946-9EA6-3E3D60F7BBA6}" destId="{6D0BA066-54EB-D44D-9735-C44BEF50B6A1}" srcOrd="0" destOrd="0" presId="urn:microsoft.com/office/officeart/2005/8/layout/hierarchy2"/>
    <dgm:cxn modelId="{7BAB417A-E622-8645-995A-30E51C7B61FD}" type="presParOf" srcId="{D6E24D8F-8157-6946-9EA6-3E3D60F7BBA6}" destId="{8983F9A9-8F60-B94B-A3F7-BA164197F880}" srcOrd="1" destOrd="0" presId="urn:microsoft.com/office/officeart/2005/8/layout/hierarchy2"/>
    <dgm:cxn modelId="{DE7BB939-3DF0-1247-8E2B-0B785035FCFF}" type="presParOf" srcId="{8983F9A9-8F60-B94B-A3F7-BA164197F880}" destId="{BC471CA3-943F-654C-90EC-22F37A4ECF24}" srcOrd="0" destOrd="0" presId="urn:microsoft.com/office/officeart/2005/8/layout/hierarchy2"/>
    <dgm:cxn modelId="{5E1DB2A6-9402-7347-B83C-72F5B5641D7F}" type="presParOf" srcId="{BC471CA3-943F-654C-90EC-22F37A4ECF24}" destId="{BEFB1C7A-E584-4943-A911-26197B158C52}" srcOrd="0" destOrd="0" presId="urn:microsoft.com/office/officeart/2005/8/layout/hierarchy2"/>
    <dgm:cxn modelId="{335E8EB5-7C8C-4641-B169-4CD248D82420}" type="presParOf" srcId="{8983F9A9-8F60-B94B-A3F7-BA164197F880}" destId="{E6A52E8C-225E-E64C-BD5C-EBF21A5E6E77}" srcOrd="1" destOrd="0" presId="urn:microsoft.com/office/officeart/2005/8/layout/hierarchy2"/>
    <dgm:cxn modelId="{441DEB52-0CAD-AF44-8808-12095A4B335E}" type="presParOf" srcId="{E6A52E8C-225E-E64C-BD5C-EBF21A5E6E77}" destId="{B44D856C-4E48-A34F-8BC7-2EE61AAF7A17}" srcOrd="0" destOrd="0" presId="urn:microsoft.com/office/officeart/2005/8/layout/hierarchy2"/>
    <dgm:cxn modelId="{BFD94B79-90BB-9143-BE7D-047DF730D918}" type="presParOf" srcId="{E6A52E8C-225E-E64C-BD5C-EBF21A5E6E77}" destId="{D8856D4C-1DB6-9042-B0D2-67C06BECA015}" srcOrd="1" destOrd="0" presId="urn:microsoft.com/office/officeart/2005/8/layout/hierarchy2"/>
    <dgm:cxn modelId="{B5D17D41-7F93-5E46-82FC-55A184CF8478}" type="presParOf" srcId="{D8856D4C-1DB6-9042-B0D2-67C06BECA015}" destId="{F08CE791-52D7-EE4B-8019-11CBFABB23F9}" srcOrd="0" destOrd="0" presId="urn:microsoft.com/office/officeart/2005/8/layout/hierarchy2"/>
    <dgm:cxn modelId="{63F80B41-7468-C148-9DAD-03D401AE8DE3}" type="presParOf" srcId="{F08CE791-52D7-EE4B-8019-11CBFABB23F9}" destId="{92D5C814-B130-1241-AB04-374447596D9A}" srcOrd="0" destOrd="0" presId="urn:microsoft.com/office/officeart/2005/8/layout/hierarchy2"/>
    <dgm:cxn modelId="{071063E1-39C3-1848-AE84-2633BD05D210}" type="presParOf" srcId="{D8856D4C-1DB6-9042-B0D2-67C06BECA015}" destId="{4826068A-A07C-E54A-ACC9-C53C478206C0}" srcOrd="1" destOrd="0" presId="urn:microsoft.com/office/officeart/2005/8/layout/hierarchy2"/>
    <dgm:cxn modelId="{E89A811E-0A75-944F-A886-B557A47D62D2}" type="presParOf" srcId="{4826068A-A07C-E54A-ACC9-C53C478206C0}" destId="{AB41E6C8-1D08-2543-A7F0-6E6878883326}" srcOrd="0" destOrd="0" presId="urn:microsoft.com/office/officeart/2005/8/layout/hierarchy2"/>
    <dgm:cxn modelId="{935F2ABC-631A-B745-A939-47527D26A58C}" type="presParOf" srcId="{4826068A-A07C-E54A-ACC9-C53C478206C0}" destId="{188894E5-5479-A84E-BCA5-027CD1D58557}" srcOrd="1" destOrd="0" presId="urn:microsoft.com/office/officeart/2005/8/layout/hierarchy2"/>
    <dgm:cxn modelId="{6A1ACF5A-B7A6-3245-9BF6-D7A2C4ED8DCA}" type="presParOf" srcId="{8983F9A9-8F60-B94B-A3F7-BA164197F880}" destId="{8B623899-280D-7A4D-92EB-7F59E0E3440A}" srcOrd="2" destOrd="0" presId="urn:microsoft.com/office/officeart/2005/8/layout/hierarchy2"/>
    <dgm:cxn modelId="{E941AC6B-956E-B84E-AA98-7A6DEFE02D8D}" type="presParOf" srcId="{8B623899-280D-7A4D-92EB-7F59E0E3440A}" destId="{5A0BAF0A-5872-8B4A-9794-FC7E97C871C7}" srcOrd="0" destOrd="0" presId="urn:microsoft.com/office/officeart/2005/8/layout/hierarchy2"/>
    <dgm:cxn modelId="{288A9FAE-973E-0848-BC1F-ABDB3A830473}" type="presParOf" srcId="{8983F9A9-8F60-B94B-A3F7-BA164197F880}" destId="{B4E20399-631A-AF4D-A493-3BB47B2A1A35}" srcOrd="3" destOrd="0" presId="urn:microsoft.com/office/officeart/2005/8/layout/hierarchy2"/>
    <dgm:cxn modelId="{6A6A16A6-5A66-2546-9C39-43E033617940}" type="presParOf" srcId="{B4E20399-631A-AF4D-A493-3BB47B2A1A35}" destId="{E9DEDB95-CB3F-9147-9DE2-9D90D5EDC978}" srcOrd="0" destOrd="0" presId="urn:microsoft.com/office/officeart/2005/8/layout/hierarchy2"/>
    <dgm:cxn modelId="{EAF8AA72-1299-274A-B054-4B59DDEF3DDF}" type="presParOf" srcId="{B4E20399-631A-AF4D-A493-3BB47B2A1A35}" destId="{712C9252-7E05-7145-A7F2-70642D1D5F89}" srcOrd="1" destOrd="0" presId="urn:microsoft.com/office/officeart/2005/8/layout/hierarchy2"/>
    <dgm:cxn modelId="{A5CCAC70-8805-3D4A-A9DD-3B1B53616659}" type="presParOf" srcId="{712C9252-7E05-7145-A7F2-70642D1D5F89}" destId="{86156EB0-1A97-F64C-9991-43D930D413C9}" srcOrd="0" destOrd="0" presId="urn:microsoft.com/office/officeart/2005/8/layout/hierarchy2"/>
    <dgm:cxn modelId="{6CDD27BF-9568-4D4B-BBC5-AF9CA8CC0DA0}" type="presParOf" srcId="{86156EB0-1A97-F64C-9991-43D930D413C9}" destId="{138D8E8F-E8FA-7442-AFE4-C363B58F579B}" srcOrd="0" destOrd="0" presId="urn:microsoft.com/office/officeart/2005/8/layout/hierarchy2"/>
    <dgm:cxn modelId="{376DC1A5-D370-2D4C-BB82-69705840EEA6}" type="presParOf" srcId="{712C9252-7E05-7145-A7F2-70642D1D5F89}" destId="{8E05C497-0165-2E44-98D1-2E6B57A33DCA}" srcOrd="1" destOrd="0" presId="urn:microsoft.com/office/officeart/2005/8/layout/hierarchy2"/>
    <dgm:cxn modelId="{D8529075-8693-F740-B499-37D12FD012E1}" type="presParOf" srcId="{8E05C497-0165-2E44-98D1-2E6B57A33DCA}" destId="{A6AAC39E-6D02-D74F-BD58-84390EA7089B}" srcOrd="0" destOrd="0" presId="urn:microsoft.com/office/officeart/2005/8/layout/hierarchy2"/>
    <dgm:cxn modelId="{518B7BEC-93CA-1940-9F76-F7F4D9E9097E}" type="presParOf" srcId="{8E05C497-0165-2E44-98D1-2E6B57A33DCA}" destId="{25DD05CB-7211-3448-8294-814E6813EB1E}" srcOrd="1" destOrd="0" presId="urn:microsoft.com/office/officeart/2005/8/layout/hierarchy2"/>
    <dgm:cxn modelId="{F8A69AB6-EBE2-BB4F-B56A-14BB0E51E14E}" type="presParOf" srcId="{5446D379-9F0C-4D48-B0FA-BF84D9D174E3}" destId="{FDA1DB81-F26A-864D-92AF-96D7EF888EBC}" srcOrd="4" destOrd="0" presId="urn:microsoft.com/office/officeart/2005/8/layout/hierarchy2"/>
    <dgm:cxn modelId="{FE601FC9-E46B-824A-8D1B-BEE963E54A87}" type="presParOf" srcId="{FDA1DB81-F26A-864D-92AF-96D7EF888EBC}" destId="{CE5731D8-8DAB-6F42-821D-40E42BCEB711}" srcOrd="0" destOrd="0" presId="urn:microsoft.com/office/officeart/2005/8/layout/hierarchy2"/>
    <dgm:cxn modelId="{20F0524C-AC14-E947-B2E4-514DD5803FB7}" type="presParOf" srcId="{5446D379-9F0C-4D48-B0FA-BF84D9D174E3}" destId="{79CC5C70-3BE9-8D45-B87D-9C5622BA3665}" srcOrd="5" destOrd="0" presId="urn:microsoft.com/office/officeart/2005/8/layout/hierarchy2"/>
    <dgm:cxn modelId="{E0D6EAE5-557C-FE43-81DC-62F8785C0368}" type="presParOf" srcId="{79CC5C70-3BE9-8D45-B87D-9C5622BA3665}" destId="{6F127F88-A7EC-EF47-9CE3-6BF960A7B989}" srcOrd="0" destOrd="0" presId="urn:microsoft.com/office/officeart/2005/8/layout/hierarchy2"/>
    <dgm:cxn modelId="{A6E1B1FA-5462-2149-AD77-AA4B5BEF142A}" type="presParOf" srcId="{79CC5C70-3BE9-8D45-B87D-9C5622BA3665}" destId="{6F57482D-2747-D749-B067-E1E2CB834C45}" srcOrd="1" destOrd="0" presId="urn:microsoft.com/office/officeart/2005/8/layout/hierarchy2"/>
    <dgm:cxn modelId="{14E701BB-B033-5C49-9F38-5906F8530D8B}" type="presParOf" srcId="{6F57482D-2747-D749-B067-E1E2CB834C45}" destId="{05C0FB59-A5CA-9A4A-93F7-9380F5357CE0}" srcOrd="0" destOrd="0" presId="urn:microsoft.com/office/officeart/2005/8/layout/hierarchy2"/>
    <dgm:cxn modelId="{8F76F7B7-B011-9C4F-BB03-CC672E1DBB7C}" type="presParOf" srcId="{05C0FB59-A5CA-9A4A-93F7-9380F5357CE0}" destId="{76301203-048B-EB46-BE2A-10D28641CC95}" srcOrd="0" destOrd="0" presId="urn:microsoft.com/office/officeart/2005/8/layout/hierarchy2"/>
    <dgm:cxn modelId="{B7982996-EF7F-AD4D-A186-2343B5D27030}" type="presParOf" srcId="{6F57482D-2747-D749-B067-E1E2CB834C45}" destId="{A01E0E78-64E5-3142-86F7-594711C9EBF0}" srcOrd="1" destOrd="0" presId="urn:microsoft.com/office/officeart/2005/8/layout/hierarchy2"/>
    <dgm:cxn modelId="{334E8F02-7F55-0B46-AEA1-CCC385B2EC70}" type="presParOf" srcId="{A01E0E78-64E5-3142-86F7-594711C9EBF0}" destId="{0925BA37-A06B-714A-935E-0D40C277D61E}" srcOrd="0" destOrd="0" presId="urn:microsoft.com/office/officeart/2005/8/layout/hierarchy2"/>
    <dgm:cxn modelId="{21F0BB78-439B-3749-97F3-5633DF1905AA}" type="presParOf" srcId="{A01E0E78-64E5-3142-86F7-594711C9EBF0}" destId="{3DE00AB8-268A-1C43-B636-85157738E49E}" srcOrd="1" destOrd="0" presId="urn:microsoft.com/office/officeart/2005/8/layout/hierarchy2"/>
    <dgm:cxn modelId="{4E328125-9CBC-A44B-91B1-15B2388AACAC}" type="presParOf" srcId="{3DE00AB8-268A-1C43-B636-85157738E49E}" destId="{43338FAD-EF23-574B-94AC-8C6875C89BE5}" srcOrd="0" destOrd="0" presId="urn:microsoft.com/office/officeart/2005/8/layout/hierarchy2"/>
    <dgm:cxn modelId="{C4CB87F5-59D1-B94A-B5C0-63BB52840BA7}" type="presParOf" srcId="{43338FAD-EF23-574B-94AC-8C6875C89BE5}" destId="{F29399B0-8A23-5742-8AD4-CA4956C02927}" srcOrd="0" destOrd="0" presId="urn:microsoft.com/office/officeart/2005/8/layout/hierarchy2"/>
    <dgm:cxn modelId="{BFA67CCA-746C-D546-90ED-5F5025E52D14}" type="presParOf" srcId="{3DE00AB8-268A-1C43-B636-85157738E49E}" destId="{064CB76B-BEB5-0F4B-9310-08530F26A3AD}" srcOrd="1" destOrd="0" presId="urn:microsoft.com/office/officeart/2005/8/layout/hierarchy2"/>
    <dgm:cxn modelId="{0C5F595E-17C3-5E4B-A01B-97FF73F0B638}" type="presParOf" srcId="{064CB76B-BEB5-0F4B-9310-08530F26A3AD}" destId="{DDCE59ED-B79D-534A-AF9A-FF2BBF325657}" srcOrd="0" destOrd="0" presId="urn:microsoft.com/office/officeart/2005/8/layout/hierarchy2"/>
    <dgm:cxn modelId="{C4BDC688-3E55-F04F-9223-BC468B552069}" type="presParOf" srcId="{064CB76B-BEB5-0F4B-9310-08530F26A3AD}" destId="{4834C1A6-138F-214A-B1B1-3BDE993C8C19}" srcOrd="1" destOrd="0" presId="urn:microsoft.com/office/officeart/2005/8/layout/hierarchy2"/>
    <dgm:cxn modelId="{B2C731D2-1856-2B40-97BB-21A61DC6E9AE}" type="presParOf" srcId="{4834C1A6-138F-214A-B1B1-3BDE993C8C19}" destId="{076DB57C-A1AD-5A41-A479-6A747BA0B3C7}" srcOrd="0" destOrd="0" presId="urn:microsoft.com/office/officeart/2005/8/layout/hierarchy2"/>
    <dgm:cxn modelId="{D282E3B8-DAA3-CC47-9B96-348BEF6D969C}" type="presParOf" srcId="{076DB57C-A1AD-5A41-A479-6A747BA0B3C7}" destId="{4D747D29-C493-0944-BBA9-EC84CE3246E0}" srcOrd="0" destOrd="0" presId="urn:microsoft.com/office/officeart/2005/8/layout/hierarchy2"/>
    <dgm:cxn modelId="{0CC491B9-C380-9B4B-A497-BB9B6CAAB844}" type="presParOf" srcId="{4834C1A6-138F-214A-B1B1-3BDE993C8C19}" destId="{CFDAE38B-96D0-B348-A61C-83B0F7B29DE1}" srcOrd="1" destOrd="0" presId="urn:microsoft.com/office/officeart/2005/8/layout/hierarchy2"/>
    <dgm:cxn modelId="{DB3CCFD3-F9B3-8C43-B605-9A90CCE8A661}" type="presParOf" srcId="{CFDAE38B-96D0-B348-A61C-83B0F7B29DE1}" destId="{B6AA777D-EC12-9348-ACB3-F5785822D67C}" srcOrd="0" destOrd="0" presId="urn:microsoft.com/office/officeart/2005/8/layout/hierarchy2"/>
    <dgm:cxn modelId="{39219441-3304-D040-A831-D6A281BB5946}" type="presParOf" srcId="{CFDAE38B-96D0-B348-A61C-83B0F7B29DE1}" destId="{59E898A2-31CF-B84F-B08D-F0F3EB155CE2}" srcOrd="1" destOrd="0" presId="urn:microsoft.com/office/officeart/2005/8/layout/hierarchy2"/>
    <dgm:cxn modelId="{4DF88AA3-BB6E-3346-9E6C-7B6D8C4AA7EA}" type="presParOf" srcId="{3DE00AB8-268A-1C43-B636-85157738E49E}" destId="{08339F95-52D3-1245-A241-7CF62696B694}" srcOrd="2" destOrd="0" presId="urn:microsoft.com/office/officeart/2005/8/layout/hierarchy2"/>
    <dgm:cxn modelId="{4D754F40-E2E6-F446-90F7-5408F0D2D28B}" type="presParOf" srcId="{08339F95-52D3-1245-A241-7CF62696B694}" destId="{6B392283-4A08-614F-8C57-48AB458DD879}" srcOrd="0" destOrd="0" presId="urn:microsoft.com/office/officeart/2005/8/layout/hierarchy2"/>
    <dgm:cxn modelId="{1447BF25-E716-3C42-BB2D-974E722E9570}" type="presParOf" srcId="{3DE00AB8-268A-1C43-B636-85157738E49E}" destId="{C12F9C86-D353-9845-A030-A6DA275CF08A}" srcOrd="3" destOrd="0" presId="urn:microsoft.com/office/officeart/2005/8/layout/hierarchy2"/>
    <dgm:cxn modelId="{F9F234BE-9D25-4D4C-9A87-03A425A6E17E}" type="presParOf" srcId="{C12F9C86-D353-9845-A030-A6DA275CF08A}" destId="{7D95774F-8AF5-BA45-98F0-13DA8E780768}" srcOrd="0" destOrd="0" presId="urn:microsoft.com/office/officeart/2005/8/layout/hierarchy2"/>
    <dgm:cxn modelId="{4ED3352E-66F6-4E4A-983A-C268EB258536}" type="presParOf" srcId="{C12F9C86-D353-9845-A030-A6DA275CF08A}" destId="{594EBEF6-E2A2-6F43-9FA5-3ABC0919B669}" srcOrd="1" destOrd="0" presId="urn:microsoft.com/office/officeart/2005/8/layout/hierarchy2"/>
    <dgm:cxn modelId="{A293767B-24BD-0740-8D3B-C4A6BE158707}" type="presParOf" srcId="{594EBEF6-E2A2-6F43-9FA5-3ABC0919B669}" destId="{4871B9BB-45BB-9244-93A2-1A9C38895E1E}" srcOrd="0" destOrd="0" presId="urn:microsoft.com/office/officeart/2005/8/layout/hierarchy2"/>
    <dgm:cxn modelId="{CB985FA7-8860-3248-B621-EC0BFDAB8828}" type="presParOf" srcId="{4871B9BB-45BB-9244-93A2-1A9C38895E1E}" destId="{C0372F61-7C14-3B4A-B2E4-9014C9CB1493}" srcOrd="0" destOrd="0" presId="urn:microsoft.com/office/officeart/2005/8/layout/hierarchy2"/>
    <dgm:cxn modelId="{93BCA123-A5FE-6548-A134-EDB54E9DD56F}" type="presParOf" srcId="{594EBEF6-E2A2-6F43-9FA5-3ABC0919B669}" destId="{E6AE3688-D7A6-614D-944C-E77282B97773}" srcOrd="1" destOrd="0" presId="urn:microsoft.com/office/officeart/2005/8/layout/hierarchy2"/>
    <dgm:cxn modelId="{8074331F-5BA3-8346-AAD8-038582D78A56}" type="presParOf" srcId="{E6AE3688-D7A6-614D-944C-E77282B97773}" destId="{E51521CA-7FF9-A145-937E-14073B3166EE}" srcOrd="0" destOrd="0" presId="urn:microsoft.com/office/officeart/2005/8/layout/hierarchy2"/>
    <dgm:cxn modelId="{9ECD930C-9ACB-3940-B57E-49B0BE3944A0}" type="presParOf" srcId="{E6AE3688-D7A6-614D-944C-E77282B97773}" destId="{E4F4A6FF-DA9F-4D46-B468-7E83C9798B48}" srcOrd="1" destOrd="0" presId="urn:microsoft.com/office/officeart/2005/8/layout/hierarchy2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590ACBF-2A24-2A4F-9494-E2F092D68098}" type="doc">
      <dgm:prSet loTypeId="urn:microsoft.com/office/officeart/2005/8/layout/hierarchy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fr-FR"/>
        </a:p>
      </dgm:t>
    </dgm:pt>
    <dgm:pt modelId="{E97695B9-506A-4744-8C5F-BEFA89F1D9E3}">
      <dgm:prSet phldrT="[Texte]"/>
      <dgm:spPr/>
      <dgm:t>
        <a:bodyPr/>
        <a:lstStyle/>
        <a:p>
          <a:r>
            <a:rPr lang="fr-FR" dirty="0"/>
            <a:t>Loop</a:t>
          </a:r>
        </a:p>
      </dgm:t>
    </dgm:pt>
    <dgm:pt modelId="{4A2C783C-0D89-124F-BA58-CA47E59B4D8E}" type="parTrans" cxnId="{9AAEBFD0-4A95-3144-8864-6DFA990438C1}">
      <dgm:prSet/>
      <dgm:spPr/>
      <dgm:t>
        <a:bodyPr/>
        <a:lstStyle/>
        <a:p>
          <a:endParaRPr lang="fr-FR"/>
        </a:p>
      </dgm:t>
    </dgm:pt>
    <dgm:pt modelId="{2B05D73F-1EAA-D944-93D3-8F3F69D4FACD}" type="sibTrans" cxnId="{9AAEBFD0-4A95-3144-8864-6DFA990438C1}">
      <dgm:prSet/>
      <dgm:spPr/>
      <dgm:t>
        <a:bodyPr/>
        <a:lstStyle/>
        <a:p>
          <a:endParaRPr lang="fr-FR"/>
        </a:p>
      </dgm:t>
    </dgm:pt>
    <dgm:pt modelId="{9D6B8F96-26BA-1544-A6AB-7D88848AF5EF}">
      <dgm:prSet phldrT="[Texte]"/>
      <dgm:spPr/>
      <dgm:t>
        <a:bodyPr/>
        <a:lstStyle/>
        <a:p>
          <a:r>
            <a:rPr lang="fr-FR" dirty="0" err="1"/>
            <a:t>space</a:t>
          </a:r>
          <a:endParaRPr lang="fr-FR" dirty="0"/>
        </a:p>
      </dgm:t>
    </dgm:pt>
    <dgm:pt modelId="{8DEF46DF-019F-FC43-8132-F011214750D1}" type="parTrans" cxnId="{4D5FB85E-0B15-2B49-846E-12C052AC5771}">
      <dgm:prSet/>
      <dgm:spPr/>
      <dgm:t>
        <a:bodyPr/>
        <a:lstStyle/>
        <a:p>
          <a:endParaRPr lang="fr-FR"/>
        </a:p>
      </dgm:t>
    </dgm:pt>
    <dgm:pt modelId="{88A67BAD-AC9E-A640-9B0C-C59A127D3FAC}" type="sibTrans" cxnId="{4D5FB85E-0B15-2B49-846E-12C052AC5771}">
      <dgm:prSet/>
      <dgm:spPr/>
      <dgm:t>
        <a:bodyPr/>
        <a:lstStyle/>
        <a:p>
          <a:endParaRPr lang="fr-FR"/>
        </a:p>
      </dgm:t>
    </dgm:pt>
    <dgm:pt modelId="{96EB3EF5-825A-2041-9562-2A402F44A918}">
      <dgm:prSet phldrT="[Texte]"/>
      <dgm:spPr/>
      <dgm:t>
        <a:bodyPr/>
        <a:lstStyle/>
        <a:p>
          <a:r>
            <a:rPr lang="fr-FR" dirty="0"/>
            <a:t>if  "</a:t>
          </a:r>
          <a:r>
            <a:rPr lang="fr-FR" dirty="0" err="1"/>
            <a:t>forward</a:t>
          </a:r>
          <a:r>
            <a:rPr lang="fr-FR" dirty="0"/>
            <a:t>"</a:t>
          </a:r>
        </a:p>
      </dgm:t>
    </dgm:pt>
    <dgm:pt modelId="{2E2EEA52-3CDA-B846-8384-66596B9B2C08}" type="parTrans" cxnId="{5E7F2176-7AC9-FB4D-A438-6A60E6CA3F0B}">
      <dgm:prSet/>
      <dgm:spPr/>
      <dgm:t>
        <a:bodyPr/>
        <a:lstStyle/>
        <a:p>
          <a:endParaRPr lang="fr-FR"/>
        </a:p>
      </dgm:t>
    </dgm:pt>
    <dgm:pt modelId="{CB39C42C-6582-B246-B352-0AB4189D14CB}" type="sibTrans" cxnId="{5E7F2176-7AC9-FB4D-A438-6A60E6CA3F0B}">
      <dgm:prSet/>
      <dgm:spPr/>
      <dgm:t>
        <a:bodyPr/>
        <a:lstStyle/>
        <a:p>
          <a:endParaRPr lang="fr-FR"/>
        </a:p>
      </dgm:t>
    </dgm:pt>
    <dgm:pt modelId="{DE733329-85C6-634F-8798-51673149F3E3}">
      <dgm:prSet phldrT="[Texte]"/>
      <dgm:spPr/>
      <dgm:t>
        <a:bodyPr/>
        <a:lstStyle/>
        <a:p>
          <a:r>
            <a:rPr lang="fr-FR" dirty="0"/>
            <a:t>if  "</a:t>
          </a:r>
          <a:r>
            <a:rPr lang="fr-FR" dirty="0" err="1"/>
            <a:t>rewind</a:t>
          </a:r>
          <a:r>
            <a:rPr lang="fr-FR" dirty="0"/>
            <a:t>"</a:t>
          </a:r>
        </a:p>
      </dgm:t>
    </dgm:pt>
    <dgm:pt modelId="{269BEE5E-8BFD-1C4F-9FEC-89F9E5EE1AC1}" type="parTrans" cxnId="{D9599D61-0220-3D4A-954B-14200F261F65}">
      <dgm:prSet/>
      <dgm:spPr/>
      <dgm:t>
        <a:bodyPr/>
        <a:lstStyle/>
        <a:p>
          <a:endParaRPr lang="fr-FR"/>
        </a:p>
      </dgm:t>
    </dgm:pt>
    <dgm:pt modelId="{210362ED-7A2E-6249-9E1A-4E7F377072E1}" type="sibTrans" cxnId="{D9599D61-0220-3D4A-954B-14200F261F65}">
      <dgm:prSet/>
      <dgm:spPr/>
      <dgm:t>
        <a:bodyPr/>
        <a:lstStyle/>
        <a:p>
          <a:endParaRPr lang="fr-FR"/>
        </a:p>
      </dgm:t>
    </dgm:pt>
    <dgm:pt modelId="{89D74C1F-A724-9743-8B8E-12FA59327D9C}">
      <dgm:prSet phldrT="[Texte]"/>
      <dgm:spPr/>
      <dgm:t>
        <a:bodyPr/>
        <a:lstStyle/>
        <a:p>
          <a:r>
            <a:rPr lang="fr-FR" dirty="0"/>
            <a:t>if  "vol--"</a:t>
          </a:r>
        </a:p>
      </dgm:t>
    </dgm:pt>
    <dgm:pt modelId="{25F04AC0-07BE-EF4C-9AAE-F100F6E609F5}" type="parTrans" cxnId="{A7CC143C-9253-E148-9B0E-61F09E901D80}">
      <dgm:prSet/>
      <dgm:spPr/>
      <dgm:t>
        <a:bodyPr/>
        <a:lstStyle/>
        <a:p>
          <a:endParaRPr lang="fr-FR"/>
        </a:p>
      </dgm:t>
    </dgm:pt>
    <dgm:pt modelId="{AF9A58A6-1C63-E443-A065-65BA4DF06ADA}" type="sibTrans" cxnId="{A7CC143C-9253-E148-9B0E-61F09E901D80}">
      <dgm:prSet/>
      <dgm:spPr/>
      <dgm:t>
        <a:bodyPr/>
        <a:lstStyle/>
        <a:p>
          <a:endParaRPr lang="fr-FR"/>
        </a:p>
      </dgm:t>
    </dgm:pt>
    <dgm:pt modelId="{6A0C03B9-F6FE-D24D-BCAB-2EB8371D4A16}">
      <dgm:prSet phldrT="[Texte]"/>
      <dgm:spPr/>
      <dgm:t>
        <a:bodyPr/>
        <a:lstStyle/>
        <a:p>
          <a:r>
            <a:rPr lang="fr-FR" dirty="0"/>
            <a:t>down</a:t>
          </a:r>
        </a:p>
      </dgm:t>
    </dgm:pt>
    <dgm:pt modelId="{B17F837D-4727-FB4A-A432-D7A7AB22CE4E}" type="parTrans" cxnId="{B2C41D43-D11E-B84B-9EDE-1725DA5FB66E}">
      <dgm:prSet/>
      <dgm:spPr/>
      <dgm:t>
        <a:bodyPr/>
        <a:lstStyle/>
        <a:p>
          <a:endParaRPr lang="fr-FR"/>
        </a:p>
      </dgm:t>
    </dgm:pt>
    <dgm:pt modelId="{D6C3B6F2-3022-5243-9635-CEDD2B9B44D1}" type="sibTrans" cxnId="{B2C41D43-D11E-B84B-9EDE-1725DA5FB66E}">
      <dgm:prSet/>
      <dgm:spPr/>
      <dgm:t>
        <a:bodyPr/>
        <a:lstStyle/>
        <a:p>
          <a:endParaRPr lang="fr-FR"/>
        </a:p>
      </dgm:t>
    </dgm:pt>
    <dgm:pt modelId="{F574A17F-F5B7-D649-B3B2-118C55B08103}">
      <dgm:prSet phldrT="[Texte]"/>
      <dgm:spPr/>
      <dgm:t>
        <a:bodyPr/>
        <a:lstStyle/>
        <a:p>
          <a:r>
            <a:rPr lang="fr-FR" dirty="0" err="1"/>
            <a:t>left</a:t>
          </a:r>
          <a:endParaRPr lang="fr-FR" dirty="0"/>
        </a:p>
      </dgm:t>
    </dgm:pt>
    <dgm:pt modelId="{DC2D8143-6A76-2246-9561-2E151ED2CAEC}" type="parTrans" cxnId="{C1317FB7-FACE-9D4A-9811-89EB7C560C45}">
      <dgm:prSet/>
      <dgm:spPr/>
      <dgm:t>
        <a:bodyPr/>
        <a:lstStyle/>
        <a:p>
          <a:endParaRPr lang="fr-FR"/>
        </a:p>
      </dgm:t>
    </dgm:pt>
    <dgm:pt modelId="{9AB63852-620E-E840-816C-EE04D2CE1E8E}" type="sibTrans" cxnId="{C1317FB7-FACE-9D4A-9811-89EB7C560C45}">
      <dgm:prSet/>
      <dgm:spPr/>
      <dgm:t>
        <a:bodyPr/>
        <a:lstStyle/>
        <a:p>
          <a:endParaRPr lang="fr-FR"/>
        </a:p>
      </dgm:t>
    </dgm:pt>
    <dgm:pt modelId="{4677834F-74E7-CC46-AC32-09D652520AFA}">
      <dgm:prSet phldrT="[Texte]"/>
      <dgm:spPr/>
      <dgm:t>
        <a:bodyPr/>
        <a:lstStyle/>
        <a:p>
          <a:r>
            <a:rPr lang="fr-FR" dirty="0"/>
            <a:t>right</a:t>
          </a:r>
        </a:p>
      </dgm:t>
    </dgm:pt>
    <dgm:pt modelId="{43B98430-A26C-CA4C-8440-A026F949270F}" type="parTrans" cxnId="{13901C21-2CE4-2F48-BCD7-CE965C92D24B}">
      <dgm:prSet/>
      <dgm:spPr/>
      <dgm:t>
        <a:bodyPr/>
        <a:lstStyle/>
        <a:p>
          <a:endParaRPr lang="fr-FR"/>
        </a:p>
      </dgm:t>
    </dgm:pt>
    <dgm:pt modelId="{77F4EC55-252F-484A-8D99-CBC5BF7B244B}" type="sibTrans" cxnId="{13901C21-2CE4-2F48-BCD7-CE965C92D24B}">
      <dgm:prSet/>
      <dgm:spPr/>
      <dgm:t>
        <a:bodyPr/>
        <a:lstStyle/>
        <a:p>
          <a:endParaRPr lang="fr-FR"/>
        </a:p>
      </dgm:t>
    </dgm:pt>
    <dgm:pt modelId="{3D3F4886-C20C-8F4C-A04B-20BDBB5BE432}">
      <dgm:prSet phldrT="[Texte]"/>
      <dgm:spPr/>
      <dgm:t>
        <a:bodyPr/>
        <a:lstStyle/>
        <a:p>
          <a:r>
            <a:rPr lang="fr-FR" dirty="0"/>
            <a:t>if  "vol++"</a:t>
          </a:r>
        </a:p>
      </dgm:t>
    </dgm:pt>
    <dgm:pt modelId="{DA4C0913-BD27-5C44-BFF0-4CBA445FD9E5}" type="sibTrans" cxnId="{C0E63BAD-F421-844C-BCEE-4A8693A15096}">
      <dgm:prSet/>
      <dgm:spPr/>
      <dgm:t>
        <a:bodyPr/>
        <a:lstStyle/>
        <a:p>
          <a:endParaRPr lang="fr-FR"/>
        </a:p>
      </dgm:t>
    </dgm:pt>
    <dgm:pt modelId="{5FE1BD45-0062-F048-977B-8D765C269E1B}" type="parTrans" cxnId="{C0E63BAD-F421-844C-BCEE-4A8693A15096}">
      <dgm:prSet/>
      <dgm:spPr/>
      <dgm:t>
        <a:bodyPr/>
        <a:lstStyle/>
        <a:p>
          <a:endParaRPr lang="fr-FR"/>
        </a:p>
      </dgm:t>
    </dgm:pt>
    <dgm:pt modelId="{A8A6A83C-1B17-9C41-ABA2-AD05D94812F1}">
      <dgm:prSet phldrT="[Texte]"/>
      <dgm:spPr/>
      <dgm:t>
        <a:bodyPr/>
        <a:lstStyle/>
        <a:p>
          <a:r>
            <a:rPr lang="fr-FR" dirty="0"/>
            <a:t>up</a:t>
          </a:r>
        </a:p>
      </dgm:t>
    </dgm:pt>
    <dgm:pt modelId="{156D18DC-3B0A-3548-9F23-3585F6A8E310}" type="sibTrans" cxnId="{55B4055A-FC51-1049-8D7B-F483AF9537FE}">
      <dgm:prSet/>
      <dgm:spPr/>
      <dgm:t>
        <a:bodyPr/>
        <a:lstStyle/>
        <a:p>
          <a:endParaRPr lang="fr-FR"/>
        </a:p>
      </dgm:t>
    </dgm:pt>
    <dgm:pt modelId="{D65ACA4E-145B-BC4C-81A3-8F644E126B22}" type="parTrans" cxnId="{55B4055A-FC51-1049-8D7B-F483AF9537FE}">
      <dgm:prSet/>
      <dgm:spPr/>
      <dgm:t>
        <a:bodyPr/>
        <a:lstStyle/>
        <a:p>
          <a:endParaRPr lang="fr-FR"/>
        </a:p>
      </dgm:t>
    </dgm:pt>
    <dgm:pt modelId="{C804298E-1AD8-4D40-BD29-FCF98C3E7A22}">
      <dgm:prSet phldrT="[Texte]"/>
      <dgm:spPr>
        <a:solidFill>
          <a:schemeClr val="accent1">
            <a:alpha val="70000"/>
          </a:schemeClr>
        </a:solidFill>
      </dgm:spPr>
      <dgm:t>
        <a:bodyPr/>
        <a:lstStyle/>
        <a:p>
          <a:r>
            <a:rPr lang="fr-FR" dirty="0"/>
            <a:t>if  "click"</a:t>
          </a:r>
        </a:p>
      </dgm:t>
    </dgm:pt>
    <dgm:pt modelId="{DAE108B3-BAB4-0B4E-B190-5D0EFF734154}" type="parTrans" cxnId="{7CAA986D-6F0D-214E-82B2-5805334B496D}">
      <dgm:prSet/>
      <dgm:spPr/>
      <dgm:t>
        <a:bodyPr/>
        <a:lstStyle/>
        <a:p>
          <a:endParaRPr lang="fr-FR"/>
        </a:p>
      </dgm:t>
    </dgm:pt>
    <dgm:pt modelId="{CFF239F9-F560-DF4E-9B2E-C9994793E759}" type="sibTrans" cxnId="{7CAA986D-6F0D-214E-82B2-5805334B496D}">
      <dgm:prSet/>
      <dgm:spPr/>
      <dgm:t>
        <a:bodyPr/>
        <a:lstStyle/>
        <a:p>
          <a:endParaRPr lang="fr-FR"/>
        </a:p>
      </dgm:t>
    </dgm:pt>
    <dgm:pt modelId="{A7BF9C35-26E8-D349-B2AF-86BC38D69E04}">
      <dgm:prSet phldrT="[Texte]"/>
      <dgm:spPr/>
      <dgm:t>
        <a:bodyPr/>
        <a:lstStyle/>
        <a:p>
          <a:r>
            <a:rPr lang="fr-FR" dirty="0"/>
            <a:t>if "</a:t>
          </a:r>
          <a:r>
            <a:rPr lang="fr-FR" dirty="0" err="1"/>
            <a:t>play</a:t>
          </a:r>
          <a:r>
            <a:rPr lang="fr-FR" dirty="0"/>
            <a:t>/pause"</a:t>
          </a:r>
        </a:p>
      </dgm:t>
    </dgm:pt>
    <dgm:pt modelId="{05660639-71FD-1541-9FF4-E642734151BF}" type="parTrans" cxnId="{673C0FD3-F8A3-0C4D-8692-26D1DC1BD99A}">
      <dgm:prSet/>
      <dgm:spPr/>
      <dgm:t>
        <a:bodyPr/>
        <a:lstStyle/>
        <a:p>
          <a:endParaRPr lang="fr-FR"/>
        </a:p>
      </dgm:t>
    </dgm:pt>
    <dgm:pt modelId="{85EC3590-41A9-3D4E-AF07-44C30B6B53B1}" type="sibTrans" cxnId="{673C0FD3-F8A3-0C4D-8692-26D1DC1BD99A}">
      <dgm:prSet/>
      <dgm:spPr/>
      <dgm:t>
        <a:bodyPr/>
        <a:lstStyle/>
        <a:p>
          <a:endParaRPr lang="fr-FR"/>
        </a:p>
      </dgm:t>
    </dgm:pt>
    <dgm:pt modelId="{75C97874-DADA-834D-9945-5AFA34E2BF55}">
      <dgm:prSet phldrT="[Texte]"/>
      <dgm:spPr>
        <a:solidFill>
          <a:schemeClr val="accent1">
            <a:alpha val="50000"/>
          </a:schemeClr>
        </a:solidFill>
      </dgm:spPr>
      <dgm:t>
        <a:bodyPr/>
        <a:lstStyle/>
        <a:p>
          <a:r>
            <a:rPr lang="fr-FR">
              <a:solidFill>
                <a:schemeClr val="tx1"/>
              </a:solidFill>
            </a:rPr>
            <a:t>click</a:t>
          </a:r>
          <a:endParaRPr lang="fr-FR" dirty="0">
            <a:solidFill>
              <a:schemeClr val="tx1"/>
            </a:solidFill>
          </a:endParaRPr>
        </a:p>
      </dgm:t>
    </dgm:pt>
    <dgm:pt modelId="{67D3D639-F4DF-A446-B284-DFEAEE6D0371}" type="parTrans" cxnId="{0C8673F5-1C36-2E44-9C29-B3D100228417}">
      <dgm:prSet/>
      <dgm:spPr/>
      <dgm:t>
        <a:bodyPr/>
        <a:lstStyle/>
        <a:p>
          <a:endParaRPr lang="fr-FR"/>
        </a:p>
      </dgm:t>
    </dgm:pt>
    <dgm:pt modelId="{0AA9F9E3-FE89-0F4E-9CC4-0096612FB75F}" type="sibTrans" cxnId="{0C8673F5-1C36-2E44-9C29-B3D100228417}">
      <dgm:prSet/>
      <dgm:spPr/>
      <dgm:t>
        <a:bodyPr/>
        <a:lstStyle/>
        <a:p>
          <a:endParaRPr lang="fr-FR"/>
        </a:p>
      </dgm:t>
    </dgm:pt>
    <dgm:pt modelId="{9E2494A8-ADAE-AE42-AC0B-5C5DD88CBD83}">
      <dgm:prSet phldrT="[Texte]"/>
      <dgm:spPr>
        <a:solidFill>
          <a:schemeClr val="accent1">
            <a:alpha val="50000"/>
          </a:schemeClr>
        </a:solidFill>
      </dgm:spPr>
      <dgm:t>
        <a:bodyPr/>
        <a:lstStyle/>
        <a:p>
          <a:r>
            <a:rPr lang="fr-FR">
              <a:solidFill>
                <a:schemeClr val="tx1"/>
              </a:solidFill>
            </a:rPr>
            <a:t>if ...</a:t>
          </a:r>
          <a:endParaRPr lang="fr-FR" dirty="0">
            <a:solidFill>
              <a:schemeClr val="tx1"/>
            </a:solidFill>
          </a:endParaRPr>
        </a:p>
      </dgm:t>
    </dgm:pt>
    <dgm:pt modelId="{CE821F86-5F31-9948-B3AB-D85EF1593FAA}" type="parTrans" cxnId="{12E8837D-2701-2F49-86D2-D0038D5AA1A9}">
      <dgm:prSet/>
      <dgm:spPr/>
      <dgm:t>
        <a:bodyPr/>
        <a:lstStyle/>
        <a:p>
          <a:endParaRPr lang="fr-FR"/>
        </a:p>
      </dgm:t>
    </dgm:pt>
    <dgm:pt modelId="{23D4813C-9428-794B-A5A1-368B0434DCB8}" type="sibTrans" cxnId="{12E8837D-2701-2F49-86D2-D0038D5AA1A9}">
      <dgm:prSet/>
      <dgm:spPr/>
      <dgm:t>
        <a:bodyPr/>
        <a:lstStyle/>
        <a:p>
          <a:endParaRPr lang="fr-FR"/>
        </a:p>
      </dgm:t>
    </dgm:pt>
    <dgm:pt modelId="{AEC4C10B-BF73-F045-88C0-A13609FE442F}">
      <dgm:prSet phldrT="[Texte]"/>
      <dgm:spPr>
        <a:solidFill>
          <a:schemeClr val="accent1">
            <a:alpha val="50000"/>
          </a:schemeClr>
        </a:solidFill>
      </dgm:spPr>
      <dgm:t>
        <a:bodyPr/>
        <a:lstStyle/>
        <a:p>
          <a:r>
            <a:rPr lang="fr-FR" i="1">
              <a:solidFill>
                <a:schemeClr val="tx1"/>
              </a:solidFill>
            </a:rPr>
            <a:t>moveTo</a:t>
          </a:r>
          <a:endParaRPr lang="fr-FR" i="1" dirty="0">
            <a:solidFill>
              <a:schemeClr val="tx1"/>
            </a:solidFill>
          </a:endParaRPr>
        </a:p>
      </dgm:t>
    </dgm:pt>
    <dgm:pt modelId="{DD7A9DF1-A8BF-E146-92CA-2B58A0AE221C}" type="parTrans" cxnId="{6455E86E-15A5-F444-8819-75D703EF03E2}">
      <dgm:prSet/>
      <dgm:spPr/>
      <dgm:t>
        <a:bodyPr/>
        <a:lstStyle/>
        <a:p>
          <a:endParaRPr lang="fr-FR"/>
        </a:p>
      </dgm:t>
    </dgm:pt>
    <dgm:pt modelId="{6B85AFE0-FD31-3B4F-9ED4-FE9F81985A64}" type="sibTrans" cxnId="{6455E86E-15A5-F444-8819-75D703EF03E2}">
      <dgm:prSet/>
      <dgm:spPr/>
      <dgm:t>
        <a:bodyPr/>
        <a:lstStyle/>
        <a:p>
          <a:endParaRPr lang="fr-FR"/>
        </a:p>
      </dgm:t>
    </dgm:pt>
    <dgm:pt modelId="{55A88322-1BF2-ED4D-B566-36E49F9D8E9A}" type="pres">
      <dgm:prSet presAssocID="{6590ACBF-2A24-2A4F-9494-E2F092D68098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7DA8672-FB0F-2C40-8998-F663668B734D}" type="pres">
      <dgm:prSet presAssocID="{6590ACBF-2A24-2A4F-9494-E2F092D68098}" presName="hierFlow" presStyleCnt="0"/>
      <dgm:spPr/>
    </dgm:pt>
    <dgm:pt modelId="{5E03A857-9F0A-EF40-AA66-0CD612695CF3}" type="pres">
      <dgm:prSet presAssocID="{6590ACBF-2A24-2A4F-9494-E2F092D68098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7ABB492-B970-E348-AD2F-E512FB005B27}" type="pres">
      <dgm:prSet presAssocID="{E97695B9-506A-4744-8C5F-BEFA89F1D9E3}" presName="Name17" presStyleCnt="0"/>
      <dgm:spPr/>
    </dgm:pt>
    <dgm:pt modelId="{6052CB86-D1D4-134F-9D6A-ACD1E8FB4683}" type="pres">
      <dgm:prSet presAssocID="{E97695B9-506A-4744-8C5F-BEFA89F1D9E3}" presName="level1Shape" presStyleLbl="node0" presStyleIdx="0" presStyleCnt="1">
        <dgm:presLayoutVars>
          <dgm:chPref val="3"/>
        </dgm:presLayoutVars>
      </dgm:prSet>
      <dgm:spPr/>
    </dgm:pt>
    <dgm:pt modelId="{2B59259F-9629-9A4A-9C17-933E62442203}" type="pres">
      <dgm:prSet presAssocID="{E97695B9-506A-4744-8C5F-BEFA89F1D9E3}" presName="hierChild2" presStyleCnt="0"/>
      <dgm:spPr/>
    </dgm:pt>
    <dgm:pt modelId="{2F99C886-49B1-7F41-B5EB-A81794192394}" type="pres">
      <dgm:prSet presAssocID="{05660639-71FD-1541-9FF4-E642734151BF}" presName="Name25" presStyleLbl="parChTrans1D2" presStyleIdx="0" presStyleCnt="7"/>
      <dgm:spPr/>
    </dgm:pt>
    <dgm:pt modelId="{6DE1FD5C-07BB-B143-9BDA-AEFE0357C181}" type="pres">
      <dgm:prSet presAssocID="{05660639-71FD-1541-9FF4-E642734151BF}" presName="connTx" presStyleLbl="parChTrans1D2" presStyleIdx="0" presStyleCnt="7"/>
      <dgm:spPr/>
    </dgm:pt>
    <dgm:pt modelId="{F8A841A8-423E-2E47-AB7D-CAADAD180D85}" type="pres">
      <dgm:prSet presAssocID="{A7BF9C35-26E8-D349-B2AF-86BC38D69E04}" presName="Name30" presStyleCnt="0"/>
      <dgm:spPr/>
    </dgm:pt>
    <dgm:pt modelId="{03471DE6-CA37-3541-A553-28BCE49297AC}" type="pres">
      <dgm:prSet presAssocID="{A7BF9C35-26E8-D349-B2AF-86BC38D69E04}" presName="level2Shape" presStyleLbl="node2" presStyleIdx="0" presStyleCnt="7"/>
      <dgm:spPr/>
    </dgm:pt>
    <dgm:pt modelId="{07272B54-7CE3-0B4B-9C56-880280FF284F}" type="pres">
      <dgm:prSet presAssocID="{A7BF9C35-26E8-D349-B2AF-86BC38D69E04}" presName="hierChild3" presStyleCnt="0"/>
      <dgm:spPr/>
    </dgm:pt>
    <dgm:pt modelId="{789B6F4E-AA67-F342-A2DC-7A8D569EA1B9}" type="pres">
      <dgm:prSet presAssocID="{8DEF46DF-019F-FC43-8132-F011214750D1}" presName="Name25" presStyleLbl="parChTrans1D3" presStyleIdx="0" presStyleCnt="7"/>
      <dgm:spPr/>
    </dgm:pt>
    <dgm:pt modelId="{3F8F60D6-1CDC-E94F-AA22-FF696B9786AC}" type="pres">
      <dgm:prSet presAssocID="{8DEF46DF-019F-FC43-8132-F011214750D1}" presName="connTx" presStyleLbl="parChTrans1D3" presStyleIdx="0" presStyleCnt="7"/>
      <dgm:spPr/>
    </dgm:pt>
    <dgm:pt modelId="{34BB3A0E-56D6-C24E-AE40-4C0F2559A346}" type="pres">
      <dgm:prSet presAssocID="{9D6B8F96-26BA-1544-A6AB-7D88848AF5EF}" presName="Name30" presStyleCnt="0"/>
      <dgm:spPr/>
    </dgm:pt>
    <dgm:pt modelId="{02973383-3614-1A43-B7FB-47A47963F45C}" type="pres">
      <dgm:prSet presAssocID="{9D6B8F96-26BA-1544-A6AB-7D88848AF5EF}" presName="level2Shape" presStyleLbl="node3" presStyleIdx="0" presStyleCnt="7"/>
      <dgm:spPr/>
    </dgm:pt>
    <dgm:pt modelId="{B1549BB6-537C-9346-9107-CD14C2C6F046}" type="pres">
      <dgm:prSet presAssocID="{9D6B8F96-26BA-1544-A6AB-7D88848AF5EF}" presName="hierChild3" presStyleCnt="0"/>
      <dgm:spPr/>
    </dgm:pt>
    <dgm:pt modelId="{686DF5C0-7397-4C4C-86AD-EB08C38C132F}" type="pres">
      <dgm:prSet presAssocID="{5FE1BD45-0062-F048-977B-8D765C269E1B}" presName="Name25" presStyleLbl="parChTrans1D2" presStyleIdx="1" presStyleCnt="7"/>
      <dgm:spPr/>
    </dgm:pt>
    <dgm:pt modelId="{2D77B771-8480-FB4E-A8C9-00462058D98F}" type="pres">
      <dgm:prSet presAssocID="{5FE1BD45-0062-F048-977B-8D765C269E1B}" presName="connTx" presStyleLbl="parChTrans1D2" presStyleIdx="1" presStyleCnt="7"/>
      <dgm:spPr/>
    </dgm:pt>
    <dgm:pt modelId="{D9E5AE24-8DF6-5A41-AB7A-682C53346891}" type="pres">
      <dgm:prSet presAssocID="{3D3F4886-C20C-8F4C-A04B-20BDBB5BE432}" presName="Name30" presStyleCnt="0"/>
      <dgm:spPr/>
    </dgm:pt>
    <dgm:pt modelId="{98BE316F-E81A-4641-93DD-C16EB38B2926}" type="pres">
      <dgm:prSet presAssocID="{3D3F4886-C20C-8F4C-A04B-20BDBB5BE432}" presName="level2Shape" presStyleLbl="node2" presStyleIdx="1" presStyleCnt="7"/>
      <dgm:spPr/>
    </dgm:pt>
    <dgm:pt modelId="{EBD26C87-6BEB-A64B-B4F6-DB914A675221}" type="pres">
      <dgm:prSet presAssocID="{3D3F4886-C20C-8F4C-A04B-20BDBB5BE432}" presName="hierChild3" presStyleCnt="0"/>
      <dgm:spPr/>
    </dgm:pt>
    <dgm:pt modelId="{41573DA9-A866-C448-BC0B-4EBB25552F95}" type="pres">
      <dgm:prSet presAssocID="{D65ACA4E-145B-BC4C-81A3-8F644E126B22}" presName="Name25" presStyleLbl="parChTrans1D3" presStyleIdx="1" presStyleCnt="7"/>
      <dgm:spPr/>
    </dgm:pt>
    <dgm:pt modelId="{9223C160-5108-494F-84BA-D22D4E8AC264}" type="pres">
      <dgm:prSet presAssocID="{D65ACA4E-145B-BC4C-81A3-8F644E126B22}" presName="connTx" presStyleLbl="parChTrans1D3" presStyleIdx="1" presStyleCnt="7"/>
      <dgm:spPr/>
    </dgm:pt>
    <dgm:pt modelId="{C6273D65-5B1D-A343-BE46-3808BB4F73D7}" type="pres">
      <dgm:prSet presAssocID="{A8A6A83C-1B17-9C41-ABA2-AD05D94812F1}" presName="Name30" presStyleCnt="0"/>
      <dgm:spPr/>
    </dgm:pt>
    <dgm:pt modelId="{02AC4057-5146-2141-B9E1-FF80CEE73449}" type="pres">
      <dgm:prSet presAssocID="{A8A6A83C-1B17-9C41-ABA2-AD05D94812F1}" presName="level2Shape" presStyleLbl="node3" presStyleIdx="1" presStyleCnt="7"/>
      <dgm:spPr/>
    </dgm:pt>
    <dgm:pt modelId="{320DE50C-AE7F-3547-AE97-B2748791DE9A}" type="pres">
      <dgm:prSet presAssocID="{A8A6A83C-1B17-9C41-ABA2-AD05D94812F1}" presName="hierChild3" presStyleCnt="0"/>
      <dgm:spPr/>
    </dgm:pt>
    <dgm:pt modelId="{7EF1597C-B66F-F444-87DF-83E670065DD3}" type="pres">
      <dgm:prSet presAssocID="{25F04AC0-07BE-EF4C-9AAE-F100F6E609F5}" presName="Name25" presStyleLbl="parChTrans1D2" presStyleIdx="2" presStyleCnt="7"/>
      <dgm:spPr/>
    </dgm:pt>
    <dgm:pt modelId="{39C34852-E1C1-DA4A-8318-44453DBF9492}" type="pres">
      <dgm:prSet presAssocID="{25F04AC0-07BE-EF4C-9AAE-F100F6E609F5}" presName="connTx" presStyleLbl="parChTrans1D2" presStyleIdx="2" presStyleCnt="7"/>
      <dgm:spPr/>
    </dgm:pt>
    <dgm:pt modelId="{8C755E0A-0844-4646-A1E7-A95C22BFB213}" type="pres">
      <dgm:prSet presAssocID="{89D74C1F-A724-9743-8B8E-12FA59327D9C}" presName="Name30" presStyleCnt="0"/>
      <dgm:spPr/>
    </dgm:pt>
    <dgm:pt modelId="{6714D768-24CF-FA43-8059-9BB444D48EED}" type="pres">
      <dgm:prSet presAssocID="{89D74C1F-A724-9743-8B8E-12FA59327D9C}" presName="level2Shape" presStyleLbl="node2" presStyleIdx="2" presStyleCnt="7"/>
      <dgm:spPr/>
    </dgm:pt>
    <dgm:pt modelId="{10F28656-4BB5-6743-B6F7-675FE6B2508E}" type="pres">
      <dgm:prSet presAssocID="{89D74C1F-A724-9743-8B8E-12FA59327D9C}" presName="hierChild3" presStyleCnt="0"/>
      <dgm:spPr/>
    </dgm:pt>
    <dgm:pt modelId="{2A6A8C1D-498E-BA4E-B33D-BA19CD0F5A8E}" type="pres">
      <dgm:prSet presAssocID="{B17F837D-4727-FB4A-A432-D7A7AB22CE4E}" presName="Name25" presStyleLbl="parChTrans1D3" presStyleIdx="2" presStyleCnt="7"/>
      <dgm:spPr/>
    </dgm:pt>
    <dgm:pt modelId="{8BE33A89-53E2-274E-A206-22329B6B2D3F}" type="pres">
      <dgm:prSet presAssocID="{B17F837D-4727-FB4A-A432-D7A7AB22CE4E}" presName="connTx" presStyleLbl="parChTrans1D3" presStyleIdx="2" presStyleCnt="7"/>
      <dgm:spPr/>
    </dgm:pt>
    <dgm:pt modelId="{97F58F71-A787-0640-99E9-D3B7570CC009}" type="pres">
      <dgm:prSet presAssocID="{6A0C03B9-F6FE-D24D-BCAB-2EB8371D4A16}" presName="Name30" presStyleCnt="0"/>
      <dgm:spPr/>
    </dgm:pt>
    <dgm:pt modelId="{0EC7D91A-6FEC-B045-A801-FA71BEDDB3C8}" type="pres">
      <dgm:prSet presAssocID="{6A0C03B9-F6FE-D24D-BCAB-2EB8371D4A16}" presName="level2Shape" presStyleLbl="node3" presStyleIdx="2" presStyleCnt="7"/>
      <dgm:spPr/>
    </dgm:pt>
    <dgm:pt modelId="{AC2B0A6F-21C5-5643-B104-8D59D90EADA6}" type="pres">
      <dgm:prSet presAssocID="{6A0C03B9-F6FE-D24D-BCAB-2EB8371D4A16}" presName="hierChild3" presStyleCnt="0"/>
      <dgm:spPr/>
    </dgm:pt>
    <dgm:pt modelId="{13EDAD9B-1721-6B4D-9F0A-88B28AB81CFC}" type="pres">
      <dgm:prSet presAssocID="{269BEE5E-8BFD-1C4F-9FEC-89F9E5EE1AC1}" presName="Name25" presStyleLbl="parChTrans1D2" presStyleIdx="3" presStyleCnt="7"/>
      <dgm:spPr/>
    </dgm:pt>
    <dgm:pt modelId="{CB085697-731F-7949-A41B-7EBF735AF547}" type="pres">
      <dgm:prSet presAssocID="{269BEE5E-8BFD-1C4F-9FEC-89F9E5EE1AC1}" presName="connTx" presStyleLbl="parChTrans1D2" presStyleIdx="3" presStyleCnt="7"/>
      <dgm:spPr/>
    </dgm:pt>
    <dgm:pt modelId="{A04C955B-C2C8-0849-B00D-01FBFE65799F}" type="pres">
      <dgm:prSet presAssocID="{DE733329-85C6-634F-8798-51673149F3E3}" presName="Name30" presStyleCnt="0"/>
      <dgm:spPr/>
    </dgm:pt>
    <dgm:pt modelId="{38A06E34-E2BC-D34D-B3E0-81863E59365F}" type="pres">
      <dgm:prSet presAssocID="{DE733329-85C6-634F-8798-51673149F3E3}" presName="level2Shape" presStyleLbl="node2" presStyleIdx="3" presStyleCnt="7"/>
      <dgm:spPr/>
    </dgm:pt>
    <dgm:pt modelId="{1B5C8BF4-418E-6847-BA80-8118B93CC68A}" type="pres">
      <dgm:prSet presAssocID="{DE733329-85C6-634F-8798-51673149F3E3}" presName="hierChild3" presStyleCnt="0"/>
      <dgm:spPr/>
    </dgm:pt>
    <dgm:pt modelId="{0B31FEA8-58A3-EA49-877A-23BC051C94EC}" type="pres">
      <dgm:prSet presAssocID="{DC2D8143-6A76-2246-9561-2E151ED2CAEC}" presName="Name25" presStyleLbl="parChTrans1D3" presStyleIdx="3" presStyleCnt="7"/>
      <dgm:spPr/>
    </dgm:pt>
    <dgm:pt modelId="{1E9D41C4-BC98-FC43-8C3A-72ECF44C68EC}" type="pres">
      <dgm:prSet presAssocID="{DC2D8143-6A76-2246-9561-2E151ED2CAEC}" presName="connTx" presStyleLbl="parChTrans1D3" presStyleIdx="3" presStyleCnt="7"/>
      <dgm:spPr/>
    </dgm:pt>
    <dgm:pt modelId="{C2A64C1A-1B5A-AC45-8272-2712017B06FA}" type="pres">
      <dgm:prSet presAssocID="{F574A17F-F5B7-D649-B3B2-118C55B08103}" presName="Name30" presStyleCnt="0"/>
      <dgm:spPr/>
    </dgm:pt>
    <dgm:pt modelId="{3FE3EF73-6AF7-434E-B177-A5CF12BBABE7}" type="pres">
      <dgm:prSet presAssocID="{F574A17F-F5B7-D649-B3B2-118C55B08103}" presName="level2Shape" presStyleLbl="node3" presStyleIdx="3" presStyleCnt="7"/>
      <dgm:spPr/>
    </dgm:pt>
    <dgm:pt modelId="{5980362B-E7E6-5E4D-9A26-9896BC9C86DD}" type="pres">
      <dgm:prSet presAssocID="{F574A17F-F5B7-D649-B3B2-118C55B08103}" presName="hierChild3" presStyleCnt="0"/>
      <dgm:spPr/>
    </dgm:pt>
    <dgm:pt modelId="{C25BF56F-97ED-1548-BD24-B7066B1EE5B9}" type="pres">
      <dgm:prSet presAssocID="{2E2EEA52-3CDA-B846-8384-66596B9B2C08}" presName="Name25" presStyleLbl="parChTrans1D2" presStyleIdx="4" presStyleCnt="7"/>
      <dgm:spPr/>
    </dgm:pt>
    <dgm:pt modelId="{B50E02DA-E147-9D44-B818-4D725AEDC671}" type="pres">
      <dgm:prSet presAssocID="{2E2EEA52-3CDA-B846-8384-66596B9B2C08}" presName="connTx" presStyleLbl="parChTrans1D2" presStyleIdx="4" presStyleCnt="7"/>
      <dgm:spPr/>
    </dgm:pt>
    <dgm:pt modelId="{2615C51F-88AC-AF43-98DD-2F01D86D6245}" type="pres">
      <dgm:prSet presAssocID="{96EB3EF5-825A-2041-9562-2A402F44A918}" presName="Name30" presStyleCnt="0"/>
      <dgm:spPr/>
    </dgm:pt>
    <dgm:pt modelId="{799D3774-07E2-FC4C-A61C-4883431A5F47}" type="pres">
      <dgm:prSet presAssocID="{96EB3EF5-825A-2041-9562-2A402F44A918}" presName="level2Shape" presStyleLbl="node2" presStyleIdx="4" presStyleCnt="7"/>
      <dgm:spPr/>
    </dgm:pt>
    <dgm:pt modelId="{A2BCCB11-D93B-7F41-BC1A-CBB927353D8F}" type="pres">
      <dgm:prSet presAssocID="{96EB3EF5-825A-2041-9562-2A402F44A918}" presName="hierChild3" presStyleCnt="0"/>
      <dgm:spPr/>
    </dgm:pt>
    <dgm:pt modelId="{E549EDCD-01F9-884F-9340-325F7A871757}" type="pres">
      <dgm:prSet presAssocID="{43B98430-A26C-CA4C-8440-A026F949270F}" presName="Name25" presStyleLbl="parChTrans1D3" presStyleIdx="4" presStyleCnt="7"/>
      <dgm:spPr/>
    </dgm:pt>
    <dgm:pt modelId="{38B76100-08CA-CD43-A174-A6A163A62EAF}" type="pres">
      <dgm:prSet presAssocID="{43B98430-A26C-CA4C-8440-A026F949270F}" presName="connTx" presStyleLbl="parChTrans1D3" presStyleIdx="4" presStyleCnt="7"/>
      <dgm:spPr/>
    </dgm:pt>
    <dgm:pt modelId="{E88FEA2D-E488-8049-9476-650A9F75B5FC}" type="pres">
      <dgm:prSet presAssocID="{4677834F-74E7-CC46-AC32-09D652520AFA}" presName="Name30" presStyleCnt="0"/>
      <dgm:spPr/>
    </dgm:pt>
    <dgm:pt modelId="{C71DDC4E-B881-B943-BDF5-69BD70BD93C6}" type="pres">
      <dgm:prSet presAssocID="{4677834F-74E7-CC46-AC32-09D652520AFA}" presName="level2Shape" presStyleLbl="node3" presStyleIdx="4" presStyleCnt="7"/>
      <dgm:spPr/>
    </dgm:pt>
    <dgm:pt modelId="{A5F7303C-ED9D-F646-88B6-240C78149CCA}" type="pres">
      <dgm:prSet presAssocID="{4677834F-74E7-CC46-AC32-09D652520AFA}" presName="hierChild3" presStyleCnt="0"/>
      <dgm:spPr/>
    </dgm:pt>
    <dgm:pt modelId="{EAE87570-B310-4940-8DF9-45CA8F14AB7A}" type="pres">
      <dgm:prSet presAssocID="{DAE108B3-BAB4-0B4E-B190-5D0EFF734154}" presName="Name25" presStyleLbl="parChTrans1D2" presStyleIdx="5" presStyleCnt="7"/>
      <dgm:spPr/>
    </dgm:pt>
    <dgm:pt modelId="{2E766453-73C7-2F43-8841-F6A1292C3A75}" type="pres">
      <dgm:prSet presAssocID="{DAE108B3-BAB4-0B4E-B190-5D0EFF734154}" presName="connTx" presStyleLbl="parChTrans1D2" presStyleIdx="5" presStyleCnt="7"/>
      <dgm:spPr/>
    </dgm:pt>
    <dgm:pt modelId="{5F2CE93C-9127-0244-981C-8C984D6CDB06}" type="pres">
      <dgm:prSet presAssocID="{C804298E-1AD8-4D40-BD29-FCF98C3E7A22}" presName="Name30" presStyleCnt="0"/>
      <dgm:spPr/>
    </dgm:pt>
    <dgm:pt modelId="{EF45BB91-2B7C-244A-93EB-86C9AE5EB8B7}" type="pres">
      <dgm:prSet presAssocID="{C804298E-1AD8-4D40-BD29-FCF98C3E7A22}" presName="level2Shape" presStyleLbl="node2" presStyleIdx="5" presStyleCnt="7"/>
      <dgm:spPr/>
    </dgm:pt>
    <dgm:pt modelId="{339572F0-E4B6-FA49-9836-9601030174EF}" type="pres">
      <dgm:prSet presAssocID="{C804298E-1AD8-4D40-BD29-FCF98C3E7A22}" presName="hierChild3" presStyleCnt="0"/>
      <dgm:spPr/>
    </dgm:pt>
    <dgm:pt modelId="{784E53E0-CDF2-0A44-9049-D9D9FEF81BB8}" type="pres">
      <dgm:prSet presAssocID="{67D3D639-F4DF-A446-B284-DFEAEE6D0371}" presName="Name25" presStyleLbl="parChTrans1D3" presStyleIdx="5" presStyleCnt="7"/>
      <dgm:spPr/>
    </dgm:pt>
    <dgm:pt modelId="{67FB09E0-6A89-4C41-8AA6-CAF8A175E05C}" type="pres">
      <dgm:prSet presAssocID="{67D3D639-F4DF-A446-B284-DFEAEE6D0371}" presName="connTx" presStyleLbl="parChTrans1D3" presStyleIdx="5" presStyleCnt="7"/>
      <dgm:spPr/>
    </dgm:pt>
    <dgm:pt modelId="{D818CAC0-DF1A-2C46-8AF3-764BA30C86FB}" type="pres">
      <dgm:prSet presAssocID="{75C97874-DADA-834D-9945-5AFA34E2BF55}" presName="Name30" presStyleCnt="0"/>
      <dgm:spPr/>
    </dgm:pt>
    <dgm:pt modelId="{07ACEA6B-771E-2C4B-94F8-73EFFD8E3E5E}" type="pres">
      <dgm:prSet presAssocID="{75C97874-DADA-834D-9945-5AFA34E2BF55}" presName="level2Shape" presStyleLbl="node3" presStyleIdx="5" presStyleCnt="7"/>
      <dgm:spPr/>
    </dgm:pt>
    <dgm:pt modelId="{FFF3CB9E-E031-7249-80D7-57DC20C58AA7}" type="pres">
      <dgm:prSet presAssocID="{75C97874-DADA-834D-9945-5AFA34E2BF55}" presName="hierChild3" presStyleCnt="0"/>
      <dgm:spPr/>
    </dgm:pt>
    <dgm:pt modelId="{06E3B463-C9B8-5D4F-92D6-E560428E9205}" type="pres">
      <dgm:prSet presAssocID="{CE821F86-5F31-9948-B3AB-D85EF1593FAA}" presName="Name25" presStyleLbl="parChTrans1D2" presStyleIdx="6" presStyleCnt="7"/>
      <dgm:spPr/>
    </dgm:pt>
    <dgm:pt modelId="{4318EBA6-74FC-0D42-BFA3-B9358F572901}" type="pres">
      <dgm:prSet presAssocID="{CE821F86-5F31-9948-B3AB-D85EF1593FAA}" presName="connTx" presStyleLbl="parChTrans1D2" presStyleIdx="6" presStyleCnt="7"/>
      <dgm:spPr/>
    </dgm:pt>
    <dgm:pt modelId="{DFAC07A0-F415-5848-A855-D9F4E1EE092D}" type="pres">
      <dgm:prSet presAssocID="{9E2494A8-ADAE-AE42-AC0B-5C5DD88CBD83}" presName="Name30" presStyleCnt="0"/>
      <dgm:spPr/>
    </dgm:pt>
    <dgm:pt modelId="{6E3130A2-FC7D-DF40-8E21-8D83322B1A5E}" type="pres">
      <dgm:prSet presAssocID="{9E2494A8-ADAE-AE42-AC0B-5C5DD88CBD83}" presName="level2Shape" presStyleLbl="node2" presStyleIdx="6" presStyleCnt="7"/>
      <dgm:spPr/>
    </dgm:pt>
    <dgm:pt modelId="{2396A175-82AE-8841-81B8-0196B52A9DC0}" type="pres">
      <dgm:prSet presAssocID="{9E2494A8-ADAE-AE42-AC0B-5C5DD88CBD83}" presName="hierChild3" presStyleCnt="0"/>
      <dgm:spPr/>
    </dgm:pt>
    <dgm:pt modelId="{2BE53EAB-A275-9C49-9944-8E1DEB07623D}" type="pres">
      <dgm:prSet presAssocID="{DD7A9DF1-A8BF-E146-92CA-2B58A0AE221C}" presName="Name25" presStyleLbl="parChTrans1D3" presStyleIdx="6" presStyleCnt="7"/>
      <dgm:spPr/>
    </dgm:pt>
    <dgm:pt modelId="{60221C49-2A2D-1744-802F-EF129EDAE798}" type="pres">
      <dgm:prSet presAssocID="{DD7A9DF1-A8BF-E146-92CA-2B58A0AE221C}" presName="connTx" presStyleLbl="parChTrans1D3" presStyleIdx="6" presStyleCnt="7"/>
      <dgm:spPr/>
    </dgm:pt>
    <dgm:pt modelId="{19F63A23-55FA-704E-B42D-FB637A5C0211}" type="pres">
      <dgm:prSet presAssocID="{AEC4C10B-BF73-F045-88C0-A13609FE442F}" presName="Name30" presStyleCnt="0"/>
      <dgm:spPr/>
    </dgm:pt>
    <dgm:pt modelId="{9F84D88D-69FB-B24B-8C6D-E8634576424D}" type="pres">
      <dgm:prSet presAssocID="{AEC4C10B-BF73-F045-88C0-A13609FE442F}" presName="level2Shape" presStyleLbl="node3" presStyleIdx="6" presStyleCnt="7"/>
      <dgm:spPr/>
    </dgm:pt>
    <dgm:pt modelId="{D0B0AD4F-570E-584B-9EA0-3C56969AED79}" type="pres">
      <dgm:prSet presAssocID="{AEC4C10B-BF73-F045-88C0-A13609FE442F}" presName="hierChild3" presStyleCnt="0"/>
      <dgm:spPr/>
    </dgm:pt>
    <dgm:pt modelId="{9F6B636D-FCD6-3243-B6B9-B2BB9544361A}" type="pres">
      <dgm:prSet presAssocID="{6590ACBF-2A24-2A4F-9494-E2F092D68098}" presName="bgShapesFlow" presStyleCnt="0"/>
      <dgm:spPr/>
    </dgm:pt>
  </dgm:ptLst>
  <dgm:cxnLst>
    <dgm:cxn modelId="{A6914807-5854-1241-90F6-547C5C4B8984}" type="presOf" srcId="{8DEF46DF-019F-FC43-8132-F011214750D1}" destId="{3F8F60D6-1CDC-E94F-AA22-FF696B9786AC}" srcOrd="1" destOrd="0" presId="urn:microsoft.com/office/officeart/2005/8/layout/hierarchy5"/>
    <dgm:cxn modelId="{97277808-8DDE-654E-B41B-F467286864E7}" type="presOf" srcId="{DD7A9DF1-A8BF-E146-92CA-2B58A0AE221C}" destId="{2BE53EAB-A275-9C49-9944-8E1DEB07623D}" srcOrd="0" destOrd="0" presId="urn:microsoft.com/office/officeart/2005/8/layout/hierarchy5"/>
    <dgm:cxn modelId="{C324C911-468A-5B48-9E16-70F93FFAB770}" type="presOf" srcId="{DC2D8143-6A76-2246-9561-2E151ED2CAEC}" destId="{0B31FEA8-58A3-EA49-877A-23BC051C94EC}" srcOrd="0" destOrd="0" presId="urn:microsoft.com/office/officeart/2005/8/layout/hierarchy5"/>
    <dgm:cxn modelId="{8E123D16-DEDD-4747-82F3-36A95052F330}" type="presOf" srcId="{8DEF46DF-019F-FC43-8132-F011214750D1}" destId="{789B6F4E-AA67-F342-A2DC-7A8D569EA1B9}" srcOrd="0" destOrd="0" presId="urn:microsoft.com/office/officeart/2005/8/layout/hierarchy5"/>
    <dgm:cxn modelId="{F1FDDF19-E723-384F-8DA3-6589A88F95C8}" type="presOf" srcId="{67D3D639-F4DF-A446-B284-DFEAEE6D0371}" destId="{67FB09E0-6A89-4C41-8AA6-CAF8A175E05C}" srcOrd="1" destOrd="0" presId="urn:microsoft.com/office/officeart/2005/8/layout/hierarchy5"/>
    <dgm:cxn modelId="{D735641D-0E3B-134A-A82F-FE49F5CC0091}" type="presOf" srcId="{05660639-71FD-1541-9FF4-E642734151BF}" destId="{2F99C886-49B1-7F41-B5EB-A81794192394}" srcOrd="0" destOrd="0" presId="urn:microsoft.com/office/officeart/2005/8/layout/hierarchy5"/>
    <dgm:cxn modelId="{E1381E1E-05A7-4A4F-8EEF-32B23480EC53}" type="presOf" srcId="{2E2EEA52-3CDA-B846-8384-66596B9B2C08}" destId="{C25BF56F-97ED-1548-BD24-B7066B1EE5B9}" srcOrd="0" destOrd="0" presId="urn:microsoft.com/office/officeart/2005/8/layout/hierarchy5"/>
    <dgm:cxn modelId="{13901C21-2CE4-2F48-BCD7-CE965C92D24B}" srcId="{96EB3EF5-825A-2041-9562-2A402F44A918}" destId="{4677834F-74E7-CC46-AC32-09D652520AFA}" srcOrd="0" destOrd="0" parTransId="{43B98430-A26C-CA4C-8440-A026F949270F}" sibTransId="{77F4EC55-252F-484A-8D99-CBC5BF7B244B}"/>
    <dgm:cxn modelId="{6E483625-A8F9-A644-B43F-E45728E4CE5F}" type="presOf" srcId="{89D74C1F-A724-9743-8B8E-12FA59327D9C}" destId="{6714D768-24CF-FA43-8059-9BB444D48EED}" srcOrd="0" destOrd="0" presId="urn:microsoft.com/office/officeart/2005/8/layout/hierarchy5"/>
    <dgm:cxn modelId="{68C1EB34-7E87-9E49-AE8F-39A9D1D286C5}" type="presOf" srcId="{A8A6A83C-1B17-9C41-ABA2-AD05D94812F1}" destId="{02AC4057-5146-2141-B9E1-FF80CEE73449}" srcOrd="0" destOrd="0" presId="urn:microsoft.com/office/officeart/2005/8/layout/hierarchy5"/>
    <dgm:cxn modelId="{10987237-B9DB-074A-8493-2A273BEEC2F7}" type="presOf" srcId="{6A0C03B9-F6FE-D24D-BCAB-2EB8371D4A16}" destId="{0EC7D91A-6FEC-B045-A801-FA71BEDDB3C8}" srcOrd="0" destOrd="0" presId="urn:microsoft.com/office/officeart/2005/8/layout/hierarchy5"/>
    <dgm:cxn modelId="{A7CC143C-9253-E148-9B0E-61F09E901D80}" srcId="{E97695B9-506A-4744-8C5F-BEFA89F1D9E3}" destId="{89D74C1F-A724-9743-8B8E-12FA59327D9C}" srcOrd="2" destOrd="0" parTransId="{25F04AC0-07BE-EF4C-9AAE-F100F6E609F5}" sibTransId="{AF9A58A6-1C63-E443-A065-65BA4DF06ADA}"/>
    <dgm:cxn modelId="{B18C2F3E-3A05-1646-9E8A-EA6A9730C0D4}" type="presOf" srcId="{269BEE5E-8BFD-1C4F-9FEC-89F9E5EE1AC1}" destId="{CB085697-731F-7949-A41B-7EBF735AF547}" srcOrd="1" destOrd="0" presId="urn:microsoft.com/office/officeart/2005/8/layout/hierarchy5"/>
    <dgm:cxn modelId="{B2C41D43-D11E-B84B-9EDE-1725DA5FB66E}" srcId="{89D74C1F-A724-9743-8B8E-12FA59327D9C}" destId="{6A0C03B9-F6FE-D24D-BCAB-2EB8371D4A16}" srcOrd="0" destOrd="0" parTransId="{B17F837D-4727-FB4A-A432-D7A7AB22CE4E}" sibTransId="{D6C3B6F2-3022-5243-9635-CEDD2B9B44D1}"/>
    <dgm:cxn modelId="{CB5C8F50-F900-A147-8A6A-E242CA470BD8}" type="presOf" srcId="{B17F837D-4727-FB4A-A432-D7A7AB22CE4E}" destId="{2A6A8C1D-498E-BA4E-B33D-BA19CD0F5A8E}" srcOrd="0" destOrd="0" presId="urn:microsoft.com/office/officeart/2005/8/layout/hierarchy5"/>
    <dgm:cxn modelId="{DD48F450-7AB1-9144-98A1-783886014CCB}" type="presOf" srcId="{9D6B8F96-26BA-1544-A6AB-7D88848AF5EF}" destId="{02973383-3614-1A43-B7FB-47A47963F45C}" srcOrd="0" destOrd="0" presId="urn:microsoft.com/office/officeart/2005/8/layout/hierarchy5"/>
    <dgm:cxn modelId="{2CB69452-23CF-8A44-98B3-B664129B6D93}" type="presOf" srcId="{E97695B9-506A-4744-8C5F-BEFA89F1D9E3}" destId="{6052CB86-D1D4-134F-9D6A-ACD1E8FB4683}" srcOrd="0" destOrd="0" presId="urn:microsoft.com/office/officeart/2005/8/layout/hierarchy5"/>
    <dgm:cxn modelId="{DE41D152-952F-F042-9CC6-043CA4B91F63}" type="presOf" srcId="{D65ACA4E-145B-BC4C-81A3-8F644E126B22}" destId="{9223C160-5108-494F-84BA-D22D4E8AC264}" srcOrd="1" destOrd="0" presId="urn:microsoft.com/office/officeart/2005/8/layout/hierarchy5"/>
    <dgm:cxn modelId="{FC48A754-76CB-8D44-AC3A-BD885A94B599}" type="presOf" srcId="{D65ACA4E-145B-BC4C-81A3-8F644E126B22}" destId="{41573DA9-A866-C448-BC0B-4EBB25552F95}" srcOrd="0" destOrd="0" presId="urn:microsoft.com/office/officeart/2005/8/layout/hierarchy5"/>
    <dgm:cxn modelId="{55B4055A-FC51-1049-8D7B-F483AF9537FE}" srcId="{3D3F4886-C20C-8F4C-A04B-20BDBB5BE432}" destId="{A8A6A83C-1B17-9C41-ABA2-AD05D94812F1}" srcOrd="0" destOrd="0" parTransId="{D65ACA4E-145B-BC4C-81A3-8F644E126B22}" sibTransId="{156D18DC-3B0A-3548-9F23-3585F6A8E310}"/>
    <dgm:cxn modelId="{576DE95C-0E50-B44F-BF00-000863D7567F}" type="presOf" srcId="{DD7A9DF1-A8BF-E146-92CA-2B58A0AE221C}" destId="{60221C49-2A2D-1744-802F-EF129EDAE798}" srcOrd="1" destOrd="0" presId="urn:microsoft.com/office/officeart/2005/8/layout/hierarchy5"/>
    <dgm:cxn modelId="{29819B5D-3B67-6440-A037-605E60792434}" type="presOf" srcId="{6590ACBF-2A24-2A4F-9494-E2F092D68098}" destId="{55A88322-1BF2-ED4D-B566-36E49F9D8E9A}" srcOrd="0" destOrd="0" presId="urn:microsoft.com/office/officeart/2005/8/layout/hierarchy5"/>
    <dgm:cxn modelId="{E2A61D5E-13D7-8A46-8FF0-C5DBF7A4BD72}" type="presOf" srcId="{25F04AC0-07BE-EF4C-9AAE-F100F6E609F5}" destId="{39C34852-E1C1-DA4A-8318-44453DBF9492}" srcOrd="1" destOrd="0" presId="urn:microsoft.com/office/officeart/2005/8/layout/hierarchy5"/>
    <dgm:cxn modelId="{4D5FB85E-0B15-2B49-846E-12C052AC5771}" srcId="{A7BF9C35-26E8-D349-B2AF-86BC38D69E04}" destId="{9D6B8F96-26BA-1544-A6AB-7D88848AF5EF}" srcOrd="0" destOrd="0" parTransId="{8DEF46DF-019F-FC43-8132-F011214750D1}" sibTransId="{88A67BAD-AC9E-A640-9B0C-C59A127D3FAC}"/>
    <dgm:cxn modelId="{D9599D61-0220-3D4A-954B-14200F261F65}" srcId="{E97695B9-506A-4744-8C5F-BEFA89F1D9E3}" destId="{DE733329-85C6-634F-8798-51673149F3E3}" srcOrd="3" destOrd="0" parTransId="{269BEE5E-8BFD-1C4F-9FEC-89F9E5EE1AC1}" sibTransId="{210362ED-7A2E-6249-9E1A-4E7F377072E1}"/>
    <dgm:cxn modelId="{12941262-332C-354C-9380-3DBF0BE55CA8}" type="presOf" srcId="{4677834F-74E7-CC46-AC32-09D652520AFA}" destId="{C71DDC4E-B881-B943-BDF5-69BD70BD93C6}" srcOrd="0" destOrd="0" presId="urn:microsoft.com/office/officeart/2005/8/layout/hierarchy5"/>
    <dgm:cxn modelId="{83A34463-DEEE-F548-8AF0-532C044DD384}" type="presOf" srcId="{43B98430-A26C-CA4C-8440-A026F949270F}" destId="{E549EDCD-01F9-884F-9340-325F7A871757}" srcOrd="0" destOrd="0" presId="urn:microsoft.com/office/officeart/2005/8/layout/hierarchy5"/>
    <dgm:cxn modelId="{7CAA986D-6F0D-214E-82B2-5805334B496D}" srcId="{E97695B9-506A-4744-8C5F-BEFA89F1D9E3}" destId="{C804298E-1AD8-4D40-BD29-FCF98C3E7A22}" srcOrd="5" destOrd="0" parTransId="{DAE108B3-BAB4-0B4E-B190-5D0EFF734154}" sibTransId="{CFF239F9-F560-DF4E-9B2E-C9994793E759}"/>
    <dgm:cxn modelId="{6455E86E-15A5-F444-8819-75D703EF03E2}" srcId="{9E2494A8-ADAE-AE42-AC0B-5C5DD88CBD83}" destId="{AEC4C10B-BF73-F045-88C0-A13609FE442F}" srcOrd="0" destOrd="0" parTransId="{DD7A9DF1-A8BF-E146-92CA-2B58A0AE221C}" sibTransId="{6B85AFE0-FD31-3B4F-9ED4-FE9F81985A64}"/>
    <dgm:cxn modelId="{E1DF9275-C350-3E44-821C-4ED2D1A0FA73}" type="presOf" srcId="{F574A17F-F5B7-D649-B3B2-118C55B08103}" destId="{3FE3EF73-6AF7-434E-B177-A5CF12BBABE7}" srcOrd="0" destOrd="0" presId="urn:microsoft.com/office/officeart/2005/8/layout/hierarchy5"/>
    <dgm:cxn modelId="{5E7F2176-7AC9-FB4D-A438-6A60E6CA3F0B}" srcId="{E97695B9-506A-4744-8C5F-BEFA89F1D9E3}" destId="{96EB3EF5-825A-2041-9562-2A402F44A918}" srcOrd="4" destOrd="0" parTransId="{2E2EEA52-3CDA-B846-8384-66596B9B2C08}" sibTransId="{CB39C42C-6582-B246-B352-0AB4189D14CB}"/>
    <dgm:cxn modelId="{12E8837D-2701-2F49-86D2-D0038D5AA1A9}" srcId="{E97695B9-506A-4744-8C5F-BEFA89F1D9E3}" destId="{9E2494A8-ADAE-AE42-AC0B-5C5DD88CBD83}" srcOrd="6" destOrd="0" parTransId="{CE821F86-5F31-9948-B3AB-D85EF1593FAA}" sibTransId="{23D4813C-9428-794B-A5A1-368B0434DCB8}"/>
    <dgm:cxn modelId="{8FED2188-2C0A-F74D-8122-262D7DAF5A58}" type="presOf" srcId="{25F04AC0-07BE-EF4C-9AAE-F100F6E609F5}" destId="{7EF1597C-B66F-F444-87DF-83E670065DD3}" srcOrd="0" destOrd="0" presId="urn:microsoft.com/office/officeart/2005/8/layout/hierarchy5"/>
    <dgm:cxn modelId="{4E33908E-6DE3-3340-A9F8-28A8001D56B2}" type="presOf" srcId="{CE821F86-5F31-9948-B3AB-D85EF1593FAA}" destId="{4318EBA6-74FC-0D42-BFA3-B9358F572901}" srcOrd="1" destOrd="0" presId="urn:microsoft.com/office/officeart/2005/8/layout/hierarchy5"/>
    <dgm:cxn modelId="{91A5C290-23C9-A144-8335-2F13FC88D874}" type="presOf" srcId="{75C97874-DADA-834D-9945-5AFA34E2BF55}" destId="{07ACEA6B-771E-2C4B-94F8-73EFFD8E3E5E}" srcOrd="0" destOrd="0" presId="urn:microsoft.com/office/officeart/2005/8/layout/hierarchy5"/>
    <dgm:cxn modelId="{8E775598-7DDF-6E4B-9461-5C65D39B8AD1}" type="presOf" srcId="{96EB3EF5-825A-2041-9562-2A402F44A918}" destId="{799D3774-07E2-FC4C-A61C-4883431A5F47}" srcOrd="0" destOrd="0" presId="urn:microsoft.com/office/officeart/2005/8/layout/hierarchy5"/>
    <dgm:cxn modelId="{FA96AB9F-8C22-6E4C-9D32-9DBD15BB92EE}" type="presOf" srcId="{DAE108B3-BAB4-0B4E-B190-5D0EFF734154}" destId="{EAE87570-B310-4940-8DF9-45CA8F14AB7A}" srcOrd="0" destOrd="0" presId="urn:microsoft.com/office/officeart/2005/8/layout/hierarchy5"/>
    <dgm:cxn modelId="{FAFE8FA5-5CC0-974A-88D6-3191DBEEB124}" type="presOf" srcId="{43B98430-A26C-CA4C-8440-A026F949270F}" destId="{38B76100-08CA-CD43-A174-A6A163A62EAF}" srcOrd="1" destOrd="0" presId="urn:microsoft.com/office/officeart/2005/8/layout/hierarchy5"/>
    <dgm:cxn modelId="{3A7C58A7-794A-FA45-BC92-7468E554B185}" type="presOf" srcId="{CE821F86-5F31-9948-B3AB-D85EF1593FAA}" destId="{06E3B463-C9B8-5D4F-92D6-E560428E9205}" srcOrd="0" destOrd="0" presId="urn:microsoft.com/office/officeart/2005/8/layout/hierarchy5"/>
    <dgm:cxn modelId="{C0E63BAD-F421-844C-BCEE-4A8693A15096}" srcId="{E97695B9-506A-4744-8C5F-BEFA89F1D9E3}" destId="{3D3F4886-C20C-8F4C-A04B-20BDBB5BE432}" srcOrd="1" destOrd="0" parTransId="{5FE1BD45-0062-F048-977B-8D765C269E1B}" sibTransId="{DA4C0913-BD27-5C44-BFF0-4CBA445FD9E5}"/>
    <dgm:cxn modelId="{C0F2C0B1-F90B-0F44-A6A9-282B1BD51F52}" type="presOf" srcId="{05660639-71FD-1541-9FF4-E642734151BF}" destId="{6DE1FD5C-07BB-B143-9BDA-AEFE0357C181}" srcOrd="1" destOrd="0" presId="urn:microsoft.com/office/officeart/2005/8/layout/hierarchy5"/>
    <dgm:cxn modelId="{6AC07CB6-CEFC-4243-AFE6-2B1FA83D08C9}" type="presOf" srcId="{C804298E-1AD8-4D40-BD29-FCF98C3E7A22}" destId="{EF45BB91-2B7C-244A-93EB-86C9AE5EB8B7}" srcOrd="0" destOrd="0" presId="urn:microsoft.com/office/officeart/2005/8/layout/hierarchy5"/>
    <dgm:cxn modelId="{64A2D1B6-6062-8941-B993-4F5E6E82FDD1}" type="presOf" srcId="{DAE108B3-BAB4-0B4E-B190-5D0EFF734154}" destId="{2E766453-73C7-2F43-8841-F6A1292C3A75}" srcOrd="1" destOrd="0" presId="urn:microsoft.com/office/officeart/2005/8/layout/hierarchy5"/>
    <dgm:cxn modelId="{C1317FB7-FACE-9D4A-9811-89EB7C560C45}" srcId="{DE733329-85C6-634F-8798-51673149F3E3}" destId="{F574A17F-F5B7-D649-B3B2-118C55B08103}" srcOrd="0" destOrd="0" parTransId="{DC2D8143-6A76-2246-9561-2E151ED2CAEC}" sibTransId="{9AB63852-620E-E840-816C-EE04D2CE1E8E}"/>
    <dgm:cxn modelId="{046254BD-B539-AA4C-9091-967600827F44}" type="presOf" srcId="{DE733329-85C6-634F-8798-51673149F3E3}" destId="{38A06E34-E2BC-D34D-B3E0-81863E59365F}" srcOrd="0" destOrd="0" presId="urn:microsoft.com/office/officeart/2005/8/layout/hierarchy5"/>
    <dgm:cxn modelId="{19E2FAC1-1276-5645-8A21-8970A0C9D203}" type="presOf" srcId="{67D3D639-F4DF-A446-B284-DFEAEE6D0371}" destId="{784E53E0-CDF2-0A44-9049-D9D9FEF81BB8}" srcOrd="0" destOrd="0" presId="urn:microsoft.com/office/officeart/2005/8/layout/hierarchy5"/>
    <dgm:cxn modelId="{AA52DAC6-E662-6349-93F0-AD29A8D18C27}" type="presOf" srcId="{269BEE5E-8BFD-1C4F-9FEC-89F9E5EE1AC1}" destId="{13EDAD9B-1721-6B4D-9F0A-88B28AB81CFC}" srcOrd="0" destOrd="0" presId="urn:microsoft.com/office/officeart/2005/8/layout/hierarchy5"/>
    <dgm:cxn modelId="{81A285CB-7455-B64A-A21B-16B5D0827BA8}" type="presOf" srcId="{AEC4C10B-BF73-F045-88C0-A13609FE442F}" destId="{9F84D88D-69FB-B24B-8C6D-E8634576424D}" srcOrd="0" destOrd="0" presId="urn:microsoft.com/office/officeart/2005/8/layout/hierarchy5"/>
    <dgm:cxn modelId="{379156CF-4A8F-E34E-88D9-20B02B375C15}" type="presOf" srcId="{A7BF9C35-26E8-D349-B2AF-86BC38D69E04}" destId="{03471DE6-CA37-3541-A553-28BCE49297AC}" srcOrd="0" destOrd="0" presId="urn:microsoft.com/office/officeart/2005/8/layout/hierarchy5"/>
    <dgm:cxn modelId="{9AAEBFD0-4A95-3144-8864-6DFA990438C1}" srcId="{6590ACBF-2A24-2A4F-9494-E2F092D68098}" destId="{E97695B9-506A-4744-8C5F-BEFA89F1D9E3}" srcOrd="0" destOrd="0" parTransId="{4A2C783C-0D89-124F-BA58-CA47E59B4D8E}" sibTransId="{2B05D73F-1EAA-D944-93D3-8F3F69D4FACD}"/>
    <dgm:cxn modelId="{673C0FD3-F8A3-0C4D-8692-26D1DC1BD99A}" srcId="{E97695B9-506A-4744-8C5F-BEFA89F1D9E3}" destId="{A7BF9C35-26E8-D349-B2AF-86BC38D69E04}" srcOrd="0" destOrd="0" parTransId="{05660639-71FD-1541-9FF4-E642734151BF}" sibTransId="{85EC3590-41A9-3D4E-AF07-44C30B6B53B1}"/>
    <dgm:cxn modelId="{665156DA-0D34-4143-B293-E5066F1992B4}" type="presOf" srcId="{B17F837D-4727-FB4A-A432-D7A7AB22CE4E}" destId="{8BE33A89-53E2-274E-A206-22329B6B2D3F}" srcOrd="1" destOrd="0" presId="urn:microsoft.com/office/officeart/2005/8/layout/hierarchy5"/>
    <dgm:cxn modelId="{C24807DB-1B9F-0F46-AB92-D52878671C37}" type="presOf" srcId="{3D3F4886-C20C-8F4C-A04B-20BDBB5BE432}" destId="{98BE316F-E81A-4641-93DD-C16EB38B2926}" srcOrd="0" destOrd="0" presId="urn:microsoft.com/office/officeart/2005/8/layout/hierarchy5"/>
    <dgm:cxn modelId="{0F9C7EDC-46D6-0A4D-B922-0598EEED3160}" type="presOf" srcId="{2E2EEA52-3CDA-B846-8384-66596B9B2C08}" destId="{B50E02DA-E147-9D44-B818-4D725AEDC671}" srcOrd="1" destOrd="0" presId="urn:microsoft.com/office/officeart/2005/8/layout/hierarchy5"/>
    <dgm:cxn modelId="{07A7D9E4-7244-5A42-8E54-6320996E28A3}" type="presOf" srcId="{9E2494A8-ADAE-AE42-AC0B-5C5DD88CBD83}" destId="{6E3130A2-FC7D-DF40-8E21-8D83322B1A5E}" srcOrd="0" destOrd="0" presId="urn:microsoft.com/office/officeart/2005/8/layout/hierarchy5"/>
    <dgm:cxn modelId="{F3390EE9-FF48-D941-9599-503BAA87B3D8}" type="presOf" srcId="{DC2D8143-6A76-2246-9561-2E151ED2CAEC}" destId="{1E9D41C4-BC98-FC43-8C3A-72ECF44C68EC}" srcOrd="1" destOrd="0" presId="urn:microsoft.com/office/officeart/2005/8/layout/hierarchy5"/>
    <dgm:cxn modelId="{6DCCE7F3-6F61-1045-8FC0-53C93107D5B8}" type="presOf" srcId="{5FE1BD45-0062-F048-977B-8D765C269E1B}" destId="{2D77B771-8480-FB4E-A8C9-00462058D98F}" srcOrd="1" destOrd="0" presId="urn:microsoft.com/office/officeart/2005/8/layout/hierarchy5"/>
    <dgm:cxn modelId="{0C8673F5-1C36-2E44-9C29-B3D100228417}" srcId="{C804298E-1AD8-4D40-BD29-FCF98C3E7A22}" destId="{75C97874-DADA-834D-9945-5AFA34E2BF55}" srcOrd="0" destOrd="0" parTransId="{67D3D639-F4DF-A446-B284-DFEAEE6D0371}" sibTransId="{0AA9F9E3-FE89-0F4E-9CC4-0096612FB75F}"/>
    <dgm:cxn modelId="{59D179FA-37D9-C046-818C-E8F2AD711BB2}" type="presOf" srcId="{5FE1BD45-0062-F048-977B-8D765C269E1B}" destId="{686DF5C0-7397-4C4C-86AD-EB08C38C132F}" srcOrd="0" destOrd="0" presId="urn:microsoft.com/office/officeart/2005/8/layout/hierarchy5"/>
    <dgm:cxn modelId="{E3312652-492F-6242-B12F-F2AD8CB6BB90}" type="presParOf" srcId="{55A88322-1BF2-ED4D-B566-36E49F9D8E9A}" destId="{27DA8672-FB0F-2C40-8998-F663668B734D}" srcOrd="0" destOrd="0" presId="urn:microsoft.com/office/officeart/2005/8/layout/hierarchy5"/>
    <dgm:cxn modelId="{7339C546-4C14-0F4C-996F-EB44FAB4509E}" type="presParOf" srcId="{27DA8672-FB0F-2C40-8998-F663668B734D}" destId="{5E03A857-9F0A-EF40-AA66-0CD612695CF3}" srcOrd="0" destOrd="0" presId="urn:microsoft.com/office/officeart/2005/8/layout/hierarchy5"/>
    <dgm:cxn modelId="{8F772E6E-B352-B149-9047-189FA4DCC120}" type="presParOf" srcId="{5E03A857-9F0A-EF40-AA66-0CD612695CF3}" destId="{77ABB492-B970-E348-AD2F-E512FB005B27}" srcOrd="0" destOrd="0" presId="urn:microsoft.com/office/officeart/2005/8/layout/hierarchy5"/>
    <dgm:cxn modelId="{950B6545-DC0D-BA44-885D-8D577CE91747}" type="presParOf" srcId="{77ABB492-B970-E348-AD2F-E512FB005B27}" destId="{6052CB86-D1D4-134F-9D6A-ACD1E8FB4683}" srcOrd="0" destOrd="0" presId="urn:microsoft.com/office/officeart/2005/8/layout/hierarchy5"/>
    <dgm:cxn modelId="{3172AC3F-6CEB-B949-8709-238D727AFE35}" type="presParOf" srcId="{77ABB492-B970-E348-AD2F-E512FB005B27}" destId="{2B59259F-9629-9A4A-9C17-933E62442203}" srcOrd="1" destOrd="0" presId="urn:microsoft.com/office/officeart/2005/8/layout/hierarchy5"/>
    <dgm:cxn modelId="{1851C414-6318-4245-8951-B96E7FA4451F}" type="presParOf" srcId="{2B59259F-9629-9A4A-9C17-933E62442203}" destId="{2F99C886-49B1-7F41-B5EB-A81794192394}" srcOrd="0" destOrd="0" presId="urn:microsoft.com/office/officeart/2005/8/layout/hierarchy5"/>
    <dgm:cxn modelId="{7078B8FA-E5E7-F142-B8CE-8E8D15E13A3C}" type="presParOf" srcId="{2F99C886-49B1-7F41-B5EB-A81794192394}" destId="{6DE1FD5C-07BB-B143-9BDA-AEFE0357C181}" srcOrd="0" destOrd="0" presId="urn:microsoft.com/office/officeart/2005/8/layout/hierarchy5"/>
    <dgm:cxn modelId="{773E97E4-3F44-5B4D-8D8F-42F5B5208534}" type="presParOf" srcId="{2B59259F-9629-9A4A-9C17-933E62442203}" destId="{F8A841A8-423E-2E47-AB7D-CAADAD180D85}" srcOrd="1" destOrd="0" presId="urn:microsoft.com/office/officeart/2005/8/layout/hierarchy5"/>
    <dgm:cxn modelId="{A6452409-9E18-974D-9B81-2D1B69D44BC6}" type="presParOf" srcId="{F8A841A8-423E-2E47-AB7D-CAADAD180D85}" destId="{03471DE6-CA37-3541-A553-28BCE49297AC}" srcOrd="0" destOrd="0" presId="urn:microsoft.com/office/officeart/2005/8/layout/hierarchy5"/>
    <dgm:cxn modelId="{F0288548-69CD-D24C-9A12-09D9E4C58538}" type="presParOf" srcId="{F8A841A8-423E-2E47-AB7D-CAADAD180D85}" destId="{07272B54-7CE3-0B4B-9C56-880280FF284F}" srcOrd="1" destOrd="0" presId="urn:microsoft.com/office/officeart/2005/8/layout/hierarchy5"/>
    <dgm:cxn modelId="{AAFAE993-B801-BE4C-A547-6508D15B5280}" type="presParOf" srcId="{07272B54-7CE3-0B4B-9C56-880280FF284F}" destId="{789B6F4E-AA67-F342-A2DC-7A8D569EA1B9}" srcOrd="0" destOrd="0" presId="urn:microsoft.com/office/officeart/2005/8/layout/hierarchy5"/>
    <dgm:cxn modelId="{FE696360-C2B3-FC4E-9339-AA9EFCF38C41}" type="presParOf" srcId="{789B6F4E-AA67-F342-A2DC-7A8D569EA1B9}" destId="{3F8F60D6-1CDC-E94F-AA22-FF696B9786AC}" srcOrd="0" destOrd="0" presId="urn:microsoft.com/office/officeart/2005/8/layout/hierarchy5"/>
    <dgm:cxn modelId="{99CFE8B9-DF67-0D49-9D1D-4283968FC388}" type="presParOf" srcId="{07272B54-7CE3-0B4B-9C56-880280FF284F}" destId="{34BB3A0E-56D6-C24E-AE40-4C0F2559A346}" srcOrd="1" destOrd="0" presId="urn:microsoft.com/office/officeart/2005/8/layout/hierarchy5"/>
    <dgm:cxn modelId="{0658515C-D321-9648-8E24-D6A77DCDB2AB}" type="presParOf" srcId="{34BB3A0E-56D6-C24E-AE40-4C0F2559A346}" destId="{02973383-3614-1A43-B7FB-47A47963F45C}" srcOrd="0" destOrd="0" presId="urn:microsoft.com/office/officeart/2005/8/layout/hierarchy5"/>
    <dgm:cxn modelId="{1BB84D39-9B8E-764D-84B9-C9343EF45E3A}" type="presParOf" srcId="{34BB3A0E-56D6-C24E-AE40-4C0F2559A346}" destId="{B1549BB6-537C-9346-9107-CD14C2C6F046}" srcOrd="1" destOrd="0" presId="urn:microsoft.com/office/officeart/2005/8/layout/hierarchy5"/>
    <dgm:cxn modelId="{982D8D12-547E-C943-83D9-A96A88E7D95F}" type="presParOf" srcId="{2B59259F-9629-9A4A-9C17-933E62442203}" destId="{686DF5C0-7397-4C4C-86AD-EB08C38C132F}" srcOrd="2" destOrd="0" presId="urn:microsoft.com/office/officeart/2005/8/layout/hierarchy5"/>
    <dgm:cxn modelId="{0308A2A1-9812-6244-88BD-2F2CB52BFD08}" type="presParOf" srcId="{686DF5C0-7397-4C4C-86AD-EB08C38C132F}" destId="{2D77B771-8480-FB4E-A8C9-00462058D98F}" srcOrd="0" destOrd="0" presId="urn:microsoft.com/office/officeart/2005/8/layout/hierarchy5"/>
    <dgm:cxn modelId="{4C20B5F7-8464-7C4B-AADA-7779BA42E716}" type="presParOf" srcId="{2B59259F-9629-9A4A-9C17-933E62442203}" destId="{D9E5AE24-8DF6-5A41-AB7A-682C53346891}" srcOrd="3" destOrd="0" presId="urn:microsoft.com/office/officeart/2005/8/layout/hierarchy5"/>
    <dgm:cxn modelId="{9441E595-7BB2-4A4E-AC26-572328D0DA21}" type="presParOf" srcId="{D9E5AE24-8DF6-5A41-AB7A-682C53346891}" destId="{98BE316F-E81A-4641-93DD-C16EB38B2926}" srcOrd="0" destOrd="0" presId="urn:microsoft.com/office/officeart/2005/8/layout/hierarchy5"/>
    <dgm:cxn modelId="{500F3B2B-166A-C24B-B412-76682B5D941F}" type="presParOf" srcId="{D9E5AE24-8DF6-5A41-AB7A-682C53346891}" destId="{EBD26C87-6BEB-A64B-B4F6-DB914A675221}" srcOrd="1" destOrd="0" presId="urn:microsoft.com/office/officeart/2005/8/layout/hierarchy5"/>
    <dgm:cxn modelId="{A3075117-A3A2-A54C-9175-6C3738411844}" type="presParOf" srcId="{EBD26C87-6BEB-A64B-B4F6-DB914A675221}" destId="{41573DA9-A866-C448-BC0B-4EBB25552F95}" srcOrd="0" destOrd="0" presId="urn:microsoft.com/office/officeart/2005/8/layout/hierarchy5"/>
    <dgm:cxn modelId="{78555230-2590-D64F-A3EA-3C1B313E4008}" type="presParOf" srcId="{41573DA9-A866-C448-BC0B-4EBB25552F95}" destId="{9223C160-5108-494F-84BA-D22D4E8AC264}" srcOrd="0" destOrd="0" presId="urn:microsoft.com/office/officeart/2005/8/layout/hierarchy5"/>
    <dgm:cxn modelId="{531D8C47-A15D-B648-B7D9-95334143A914}" type="presParOf" srcId="{EBD26C87-6BEB-A64B-B4F6-DB914A675221}" destId="{C6273D65-5B1D-A343-BE46-3808BB4F73D7}" srcOrd="1" destOrd="0" presId="urn:microsoft.com/office/officeart/2005/8/layout/hierarchy5"/>
    <dgm:cxn modelId="{12D1FF0C-2253-044F-A9EC-57F4CF9AD7B9}" type="presParOf" srcId="{C6273D65-5B1D-A343-BE46-3808BB4F73D7}" destId="{02AC4057-5146-2141-B9E1-FF80CEE73449}" srcOrd="0" destOrd="0" presId="urn:microsoft.com/office/officeart/2005/8/layout/hierarchy5"/>
    <dgm:cxn modelId="{88D47D06-CFC7-4845-B0E4-ECFBAC7D2BFF}" type="presParOf" srcId="{C6273D65-5B1D-A343-BE46-3808BB4F73D7}" destId="{320DE50C-AE7F-3547-AE97-B2748791DE9A}" srcOrd="1" destOrd="0" presId="urn:microsoft.com/office/officeart/2005/8/layout/hierarchy5"/>
    <dgm:cxn modelId="{D1CB2E93-7ACF-714D-A87A-40B6F7217B0B}" type="presParOf" srcId="{2B59259F-9629-9A4A-9C17-933E62442203}" destId="{7EF1597C-B66F-F444-87DF-83E670065DD3}" srcOrd="4" destOrd="0" presId="urn:microsoft.com/office/officeart/2005/8/layout/hierarchy5"/>
    <dgm:cxn modelId="{44812133-58A1-3941-BF08-E37D5869E538}" type="presParOf" srcId="{7EF1597C-B66F-F444-87DF-83E670065DD3}" destId="{39C34852-E1C1-DA4A-8318-44453DBF9492}" srcOrd="0" destOrd="0" presId="urn:microsoft.com/office/officeart/2005/8/layout/hierarchy5"/>
    <dgm:cxn modelId="{BB240958-0702-CF43-864E-6510DCED812B}" type="presParOf" srcId="{2B59259F-9629-9A4A-9C17-933E62442203}" destId="{8C755E0A-0844-4646-A1E7-A95C22BFB213}" srcOrd="5" destOrd="0" presId="urn:microsoft.com/office/officeart/2005/8/layout/hierarchy5"/>
    <dgm:cxn modelId="{2C559B3F-1B8B-5145-94C7-30914730A1F7}" type="presParOf" srcId="{8C755E0A-0844-4646-A1E7-A95C22BFB213}" destId="{6714D768-24CF-FA43-8059-9BB444D48EED}" srcOrd="0" destOrd="0" presId="urn:microsoft.com/office/officeart/2005/8/layout/hierarchy5"/>
    <dgm:cxn modelId="{A2011CCD-2CB8-A042-8912-617E072E3A11}" type="presParOf" srcId="{8C755E0A-0844-4646-A1E7-A95C22BFB213}" destId="{10F28656-4BB5-6743-B6F7-675FE6B2508E}" srcOrd="1" destOrd="0" presId="urn:microsoft.com/office/officeart/2005/8/layout/hierarchy5"/>
    <dgm:cxn modelId="{8102E086-56FC-8F4E-81F1-212A5DF3D5D3}" type="presParOf" srcId="{10F28656-4BB5-6743-B6F7-675FE6B2508E}" destId="{2A6A8C1D-498E-BA4E-B33D-BA19CD0F5A8E}" srcOrd="0" destOrd="0" presId="urn:microsoft.com/office/officeart/2005/8/layout/hierarchy5"/>
    <dgm:cxn modelId="{C748B581-15F3-6347-8018-8A6D2883BEB9}" type="presParOf" srcId="{2A6A8C1D-498E-BA4E-B33D-BA19CD0F5A8E}" destId="{8BE33A89-53E2-274E-A206-22329B6B2D3F}" srcOrd="0" destOrd="0" presId="urn:microsoft.com/office/officeart/2005/8/layout/hierarchy5"/>
    <dgm:cxn modelId="{FE927379-0C4D-5C45-80A5-5EBC3370689B}" type="presParOf" srcId="{10F28656-4BB5-6743-B6F7-675FE6B2508E}" destId="{97F58F71-A787-0640-99E9-D3B7570CC009}" srcOrd="1" destOrd="0" presId="urn:microsoft.com/office/officeart/2005/8/layout/hierarchy5"/>
    <dgm:cxn modelId="{17D14705-A7E6-6346-9C46-537C392D5E4F}" type="presParOf" srcId="{97F58F71-A787-0640-99E9-D3B7570CC009}" destId="{0EC7D91A-6FEC-B045-A801-FA71BEDDB3C8}" srcOrd="0" destOrd="0" presId="urn:microsoft.com/office/officeart/2005/8/layout/hierarchy5"/>
    <dgm:cxn modelId="{FF9BDE1F-A457-2448-BD66-BAFC2139FA5B}" type="presParOf" srcId="{97F58F71-A787-0640-99E9-D3B7570CC009}" destId="{AC2B0A6F-21C5-5643-B104-8D59D90EADA6}" srcOrd="1" destOrd="0" presId="urn:microsoft.com/office/officeart/2005/8/layout/hierarchy5"/>
    <dgm:cxn modelId="{9CEBE87A-2A0C-BF47-9031-B2E99807CF68}" type="presParOf" srcId="{2B59259F-9629-9A4A-9C17-933E62442203}" destId="{13EDAD9B-1721-6B4D-9F0A-88B28AB81CFC}" srcOrd="6" destOrd="0" presId="urn:microsoft.com/office/officeart/2005/8/layout/hierarchy5"/>
    <dgm:cxn modelId="{D949127E-1E59-3A4C-83D9-FE8CC317E7BF}" type="presParOf" srcId="{13EDAD9B-1721-6B4D-9F0A-88B28AB81CFC}" destId="{CB085697-731F-7949-A41B-7EBF735AF547}" srcOrd="0" destOrd="0" presId="urn:microsoft.com/office/officeart/2005/8/layout/hierarchy5"/>
    <dgm:cxn modelId="{BA488969-B751-7D41-B247-EB54F94B8773}" type="presParOf" srcId="{2B59259F-9629-9A4A-9C17-933E62442203}" destId="{A04C955B-C2C8-0849-B00D-01FBFE65799F}" srcOrd="7" destOrd="0" presId="urn:microsoft.com/office/officeart/2005/8/layout/hierarchy5"/>
    <dgm:cxn modelId="{BD5C5E8A-CBC7-814C-A802-8DCE57301074}" type="presParOf" srcId="{A04C955B-C2C8-0849-B00D-01FBFE65799F}" destId="{38A06E34-E2BC-D34D-B3E0-81863E59365F}" srcOrd="0" destOrd="0" presId="urn:microsoft.com/office/officeart/2005/8/layout/hierarchy5"/>
    <dgm:cxn modelId="{CC81AEE5-5F49-604C-9DAB-29873313C249}" type="presParOf" srcId="{A04C955B-C2C8-0849-B00D-01FBFE65799F}" destId="{1B5C8BF4-418E-6847-BA80-8118B93CC68A}" srcOrd="1" destOrd="0" presId="urn:microsoft.com/office/officeart/2005/8/layout/hierarchy5"/>
    <dgm:cxn modelId="{B7A26338-5B8F-7846-9102-188CB87BB410}" type="presParOf" srcId="{1B5C8BF4-418E-6847-BA80-8118B93CC68A}" destId="{0B31FEA8-58A3-EA49-877A-23BC051C94EC}" srcOrd="0" destOrd="0" presId="urn:microsoft.com/office/officeart/2005/8/layout/hierarchy5"/>
    <dgm:cxn modelId="{138F4E37-7FA5-AC40-A003-8F9E16389C58}" type="presParOf" srcId="{0B31FEA8-58A3-EA49-877A-23BC051C94EC}" destId="{1E9D41C4-BC98-FC43-8C3A-72ECF44C68EC}" srcOrd="0" destOrd="0" presId="urn:microsoft.com/office/officeart/2005/8/layout/hierarchy5"/>
    <dgm:cxn modelId="{AAA727CF-737B-274D-8C93-F5066D30208F}" type="presParOf" srcId="{1B5C8BF4-418E-6847-BA80-8118B93CC68A}" destId="{C2A64C1A-1B5A-AC45-8272-2712017B06FA}" srcOrd="1" destOrd="0" presId="urn:microsoft.com/office/officeart/2005/8/layout/hierarchy5"/>
    <dgm:cxn modelId="{DFAF8635-5B59-AA4E-A57E-8E9D6E21D821}" type="presParOf" srcId="{C2A64C1A-1B5A-AC45-8272-2712017B06FA}" destId="{3FE3EF73-6AF7-434E-B177-A5CF12BBABE7}" srcOrd="0" destOrd="0" presId="urn:microsoft.com/office/officeart/2005/8/layout/hierarchy5"/>
    <dgm:cxn modelId="{2C44F8A6-1A98-E24C-8F85-2604EDEE5CCB}" type="presParOf" srcId="{C2A64C1A-1B5A-AC45-8272-2712017B06FA}" destId="{5980362B-E7E6-5E4D-9A26-9896BC9C86DD}" srcOrd="1" destOrd="0" presId="urn:microsoft.com/office/officeart/2005/8/layout/hierarchy5"/>
    <dgm:cxn modelId="{7CB86436-B868-F34C-A0EB-449E221D4A5A}" type="presParOf" srcId="{2B59259F-9629-9A4A-9C17-933E62442203}" destId="{C25BF56F-97ED-1548-BD24-B7066B1EE5B9}" srcOrd="8" destOrd="0" presId="urn:microsoft.com/office/officeart/2005/8/layout/hierarchy5"/>
    <dgm:cxn modelId="{B0068A45-F501-2940-A8D7-816BC061865E}" type="presParOf" srcId="{C25BF56F-97ED-1548-BD24-B7066B1EE5B9}" destId="{B50E02DA-E147-9D44-B818-4D725AEDC671}" srcOrd="0" destOrd="0" presId="urn:microsoft.com/office/officeart/2005/8/layout/hierarchy5"/>
    <dgm:cxn modelId="{5FA379CD-2FBC-E44C-966A-731F30A99D0B}" type="presParOf" srcId="{2B59259F-9629-9A4A-9C17-933E62442203}" destId="{2615C51F-88AC-AF43-98DD-2F01D86D6245}" srcOrd="9" destOrd="0" presId="urn:microsoft.com/office/officeart/2005/8/layout/hierarchy5"/>
    <dgm:cxn modelId="{932F968D-645E-1D4B-8ED8-401BE0621B06}" type="presParOf" srcId="{2615C51F-88AC-AF43-98DD-2F01D86D6245}" destId="{799D3774-07E2-FC4C-A61C-4883431A5F47}" srcOrd="0" destOrd="0" presId="urn:microsoft.com/office/officeart/2005/8/layout/hierarchy5"/>
    <dgm:cxn modelId="{9F881C49-C284-4448-9B41-AE67642C00AF}" type="presParOf" srcId="{2615C51F-88AC-AF43-98DD-2F01D86D6245}" destId="{A2BCCB11-D93B-7F41-BC1A-CBB927353D8F}" srcOrd="1" destOrd="0" presId="urn:microsoft.com/office/officeart/2005/8/layout/hierarchy5"/>
    <dgm:cxn modelId="{C3B818A6-A55F-D845-8F64-4606C29796EF}" type="presParOf" srcId="{A2BCCB11-D93B-7F41-BC1A-CBB927353D8F}" destId="{E549EDCD-01F9-884F-9340-325F7A871757}" srcOrd="0" destOrd="0" presId="urn:microsoft.com/office/officeart/2005/8/layout/hierarchy5"/>
    <dgm:cxn modelId="{D1922787-E5F2-F549-8A04-0ED0D233755E}" type="presParOf" srcId="{E549EDCD-01F9-884F-9340-325F7A871757}" destId="{38B76100-08CA-CD43-A174-A6A163A62EAF}" srcOrd="0" destOrd="0" presId="urn:microsoft.com/office/officeart/2005/8/layout/hierarchy5"/>
    <dgm:cxn modelId="{03FC4A28-0204-8949-AE57-C85B71A40E6F}" type="presParOf" srcId="{A2BCCB11-D93B-7F41-BC1A-CBB927353D8F}" destId="{E88FEA2D-E488-8049-9476-650A9F75B5FC}" srcOrd="1" destOrd="0" presId="urn:microsoft.com/office/officeart/2005/8/layout/hierarchy5"/>
    <dgm:cxn modelId="{5694267B-CF87-A84D-8511-7769E76DDCDE}" type="presParOf" srcId="{E88FEA2D-E488-8049-9476-650A9F75B5FC}" destId="{C71DDC4E-B881-B943-BDF5-69BD70BD93C6}" srcOrd="0" destOrd="0" presId="urn:microsoft.com/office/officeart/2005/8/layout/hierarchy5"/>
    <dgm:cxn modelId="{ADF1E572-B68E-E04B-8448-709FC8CAFCD4}" type="presParOf" srcId="{E88FEA2D-E488-8049-9476-650A9F75B5FC}" destId="{A5F7303C-ED9D-F646-88B6-240C78149CCA}" srcOrd="1" destOrd="0" presId="urn:microsoft.com/office/officeart/2005/8/layout/hierarchy5"/>
    <dgm:cxn modelId="{938FEB94-D773-BE4F-AAA2-9CA3D42A01E2}" type="presParOf" srcId="{2B59259F-9629-9A4A-9C17-933E62442203}" destId="{EAE87570-B310-4940-8DF9-45CA8F14AB7A}" srcOrd="10" destOrd="0" presId="urn:microsoft.com/office/officeart/2005/8/layout/hierarchy5"/>
    <dgm:cxn modelId="{478E5712-E8F1-764C-BDFD-C05D1C740976}" type="presParOf" srcId="{EAE87570-B310-4940-8DF9-45CA8F14AB7A}" destId="{2E766453-73C7-2F43-8841-F6A1292C3A75}" srcOrd="0" destOrd="0" presId="urn:microsoft.com/office/officeart/2005/8/layout/hierarchy5"/>
    <dgm:cxn modelId="{480BD832-EAB0-C341-B5DA-77B0BE5773C7}" type="presParOf" srcId="{2B59259F-9629-9A4A-9C17-933E62442203}" destId="{5F2CE93C-9127-0244-981C-8C984D6CDB06}" srcOrd="11" destOrd="0" presId="urn:microsoft.com/office/officeart/2005/8/layout/hierarchy5"/>
    <dgm:cxn modelId="{6906B847-093F-5E4A-AE48-7397F8553D1E}" type="presParOf" srcId="{5F2CE93C-9127-0244-981C-8C984D6CDB06}" destId="{EF45BB91-2B7C-244A-93EB-86C9AE5EB8B7}" srcOrd="0" destOrd="0" presId="urn:microsoft.com/office/officeart/2005/8/layout/hierarchy5"/>
    <dgm:cxn modelId="{D1DE2C9D-79E9-5F40-B77C-0289B163A887}" type="presParOf" srcId="{5F2CE93C-9127-0244-981C-8C984D6CDB06}" destId="{339572F0-E4B6-FA49-9836-9601030174EF}" srcOrd="1" destOrd="0" presId="urn:microsoft.com/office/officeart/2005/8/layout/hierarchy5"/>
    <dgm:cxn modelId="{E6C40226-00DD-FD45-989F-35F8C64BADF3}" type="presParOf" srcId="{339572F0-E4B6-FA49-9836-9601030174EF}" destId="{784E53E0-CDF2-0A44-9049-D9D9FEF81BB8}" srcOrd="0" destOrd="0" presId="urn:microsoft.com/office/officeart/2005/8/layout/hierarchy5"/>
    <dgm:cxn modelId="{0F43C50C-8249-EE4E-98A8-19962EEADA6D}" type="presParOf" srcId="{784E53E0-CDF2-0A44-9049-D9D9FEF81BB8}" destId="{67FB09E0-6A89-4C41-8AA6-CAF8A175E05C}" srcOrd="0" destOrd="0" presId="urn:microsoft.com/office/officeart/2005/8/layout/hierarchy5"/>
    <dgm:cxn modelId="{A96CD872-38E0-C144-802B-4957CA78E572}" type="presParOf" srcId="{339572F0-E4B6-FA49-9836-9601030174EF}" destId="{D818CAC0-DF1A-2C46-8AF3-764BA30C86FB}" srcOrd="1" destOrd="0" presId="urn:microsoft.com/office/officeart/2005/8/layout/hierarchy5"/>
    <dgm:cxn modelId="{347ADF39-F764-C742-9FE6-2EA132F259C2}" type="presParOf" srcId="{D818CAC0-DF1A-2C46-8AF3-764BA30C86FB}" destId="{07ACEA6B-771E-2C4B-94F8-73EFFD8E3E5E}" srcOrd="0" destOrd="0" presId="urn:microsoft.com/office/officeart/2005/8/layout/hierarchy5"/>
    <dgm:cxn modelId="{3E345660-8D4F-4140-9358-8F59C801DBF1}" type="presParOf" srcId="{D818CAC0-DF1A-2C46-8AF3-764BA30C86FB}" destId="{FFF3CB9E-E031-7249-80D7-57DC20C58AA7}" srcOrd="1" destOrd="0" presId="urn:microsoft.com/office/officeart/2005/8/layout/hierarchy5"/>
    <dgm:cxn modelId="{AB45A8AB-06CB-CB47-BEB0-BE2B5DE8493A}" type="presParOf" srcId="{2B59259F-9629-9A4A-9C17-933E62442203}" destId="{06E3B463-C9B8-5D4F-92D6-E560428E9205}" srcOrd="12" destOrd="0" presId="urn:microsoft.com/office/officeart/2005/8/layout/hierarchy5"/>
    <dgm:cxn modelId="{DC6C8147-990F-544B-B8F2-68A9170987B9}" type="presParOf" srcId="{06E3B463-C9B8-5D4F-92D6-E560428E9205}" destId="{4318EBA6-74FC-0D42-BFA3-B9358F572901}" srcOrd="0" destOrd="0" presId="urn:microsoft.com/office/officeart/2005/8/layout/hierarchy5"/>
    <dgm:cxn modelId="{751D1054-861D-6B47-9A0D-CF1EEBD2ADFD}" type="presParOf" srcId="{2B59259F-9629-9A4A-9C17-933E62442203}" destId="{DFAC07A0-F415-5848-A855-D9F4E1EE092D}" srcOrd="13" destOrd="0" presId="urn:microsoft.com/office/officeart/2005/8/layout/hierarchy5"/>
    <dgm:cxn modelId="{21DB4A66-94E7-A74D-92BA-07B727D2A540}" type="presParOf" srcId="{DFAC07A0-F415-5848-A855-D9F4E1EE092D}" destId="{6E3130A2-FC7D-DF40-8E21-8D83322B1A5E}" srcOrd="0" destOrd="0" presId="urn:microsoft.com/office/officeart/2005/8/layout/hierarchy5"/>
    <dgm:cxn modelId="{9050AADA-C373-094A-9086-3F1ECB9A882C}" type="presParOf" srcId="{DFAC07A0-F415-5848-A855-D9F4E1EE092D}" destId="{2396A175-82AE-8841-81B8-0196B52A9DC0}" srcOrd="1" destOrd="0" presId="urn:microsoft.com/office/officeart/2005/8/layout/hierarchy5"/>
    <dgm:cxn modelId="{36C587DF-4208-D14A-A394-8EC78DEDF361}" type="presParOf" srcId="{2396A175-82AE-8841-81B8-0196B52A9DC0}" destId="{2BE53EAB-A275-9C49-9944-8E1DEB07623D}" srcOrd="0" destOrd="0" presId="urn:microsoft.com/office/officeart/2005/8/layout/hierarchy5"/>
    <dgm:cxn modelId="{281D21F6-4A40-0C49-8D8C-85800BFB82F2}" type="presParOf" srcId="{2BE53EAB-A275-9C49-9944-8E1DEB07623D}" destId="{60221C49-2A2D-1744-802F-EF129EDAE798}" srcOrd="0" destOrd="0" presId="urn:microsoft.com/office/officeart/2005/8/layout/hierarchy5"/>
    <dgm:cxn modelId="{24D4E3B0-15B9-5F45-AB54-3DEC221A99FE}" type="presParOf" srcId="{2396A175-82AE-8841-81B8-0196B52A9DC0}" destId="{19F63A23-55FA-704E-B42D-FB637A5C0211}" srcOrd="1" destOrd="0" presId="urn:microsoft.com/office/officeart/2005/8/layout/hierarchy5"/>
    <dgm:cxn modelId="{B5C6D28C-125D-5D49-9B10-97921CCC5726}" type="presParOf" srcId="{19F63A23-55FA-704E-B42D-FB637A5C0211}" destId="{9F84D88D-69FB-B24B-8C6D-E8634576424D}" srcOrd="0" destOrd="0" presId="urn:microsoft.com/office/officeart/2005/8/layout/hierarchy5"/>
    <dgm:cxn modelId="{69F0EEA1-1A9A-BE45-B5FC-36554E3E1C29}" type="presParOf" srcId="{19F63A23-55FA-704E-B42D-FB637A5C0211}" destId="{D0B0AD4F-570E-584B-9EA0-3C56969AED79}" srcOrd="1" destOrd="0" presId="urn:microsoft.com/office/officeart/2005/8/layout/hierarchy5"/>
    <dgm:cxn modelId="{341A71EB-CFD6-0349-B197-17E24ECAA3B3}" type="presParOf" srcId="{55A88322-1BF2-ED4D-B566-36E49F9D8E9A}" destId="{9F6B636D-FCD6-3243-B6B9-B2BB9544361A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9AE811A-AEB5-A547-973E-92CA4239EA56}" type="doc">
      <dgm:prSet loTypeId="urn:microsoft.com/office/officeart/2005/8/layout/hierarchy2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fr-FR"/>
        </a:p>
      </dgm:t>
    </dgm:pt>
    <dgm:pt modelId="{1E5F3503-06EE-9D42-AA36-84093161446D}">
      <dgm:prSet phldrT="[Texte]"/>
      <dgm:spPr/>
      <dgm:t>
        <a:bodyPr/>
        <a:lstStyle/>
        <a:p>
          <a:r>
            <a:rPr lang="fr-FR" dirty="0" err="1"/>
            <a:t>loop</a:t>
          </a:r>
          <a:endParaRPr lang="fr-FR" dirty="0"/>
        </a:p>
      </dgm:t>
    </dgm:pt>
    <dgm:pt modelId="{06CA8610-E845-C048-8063-EE9148EE0ACC}" type="parTrans" cxnId="{2BAEEDBA-2BED-AB46-84C9-E483CFAE1CE0}">
      <dgm:prSet/>
      <dgm:spPr/>
      <dgm:t>
        <a:bodyPr/>
        <a:lstStyle/>
        <a:p>
          <a:endParaRPr lang="fr-FR"/>
        </a:p>
      </dgm:t>
    </dgm:pt>
    <dgm:pt modelId="{42865505-D6EB-5648-96F1-9E8FEA3EF5C0}" type="sibTrans" cxnId="{2BAEEDBA-2BED-AB46-84C9-E483CFAE1CE0}">
      <dgm:prSet/>
      <dgm:spPr/>
      <dgm:t>
        <a:bodyPr/>
        <a:lstStyle/>
        <a:p>
          <a:endParaRPr lang="fr-FR"/>
        </a:p>
      </dgm:t>
    </dgm:pt>
    <dgm:pt modelId="{6848C035-759D-524A-8468-331A6E5C09F5}">
      <dgm:prSet phldrT="[Texte]"/>
      <dgm:spPr/>
      <dgm:t>
        <a:bodyPr/>
        <a:lstStyle/>
        <a:p>
          <a:r>
            <a:rPr lang="fr-FR" dirty="0"/>
            <a:t>if    "</a:t>
          </a:r>
          <a:r>
            <a:rPr lang="fr-FR" dirty="0" err="1"/>
            <a:t>T</a:t>
          </a:r>
          <a:r>
            <a:rPr lang="fr-FR" dirty="0"/>
            <a:t>"</a:t>
          </a:r>
        </a:p>
      </dgm:t>
    </dgm:pt>
    <dgm:pt modelId="{B1BAEEAA-7A3F-C84A-A005-91A4A85E6F35}" type="parTrans" cxnId="{663C7744-C991-0946-81BF-C0F53EACFEEE}">
      <dgm:prSet/>
      <dgm:spPr/>
      <dgm:t>
        <a:bodyPr/>
        <a:lstStyle/>
        <a:p>
          <a:endParaRPr lang="fr-FR"/>
        </a:p>
      </dgm:t>
    </dgm:pt>
    <dgm:pt modelId="{51F17882-2EC3-6D4E-85C3-E1E70F6C57C6}" type="sibTrans" cxnId="{663C7744-C991-0946-81BF-C0F53EACFEEE}">
      <dgm:prSet/>
      <dgm:spPr/>
      <dgm:t>
        <a:bodyPr/>
        <a:lstStyle/>
        <a:p>
          <a:endParaRPr lang="fr-FR"/>
        </a:p>
      </dgm:t>
    </dgm:pt>
    <dgm:pt modelId="{52A1BBA4-5103-2848-B399-B436A40D6C88}">
      <dgm:prSet phldrT="[Texte]"/>
      <dgm:spPr/>
      <dgm:t>
        <a:bodyPr/>
        <a:lstStyle/>
        <a:p>
          <a:r>
            <a:rPr lang="fr-FR" dirty="0"/>
            <a:t>if  "R"</a:t>
          </a:r>
        </a:p>
      </dgm:t>
    </dgm:pt>
    <dgm:pt modelId="{7DC4AF00-1C2F-2048-8927-660EAE43110D}" type="parTrans" cxnId="{29562EDF-AC17-F942-95C8-EB0928B4FE1C}">
      <dgm:prSet/>
      <dgm:spPr/>
      <dgm:t>
        <a:bodyPr/>
        <a:lstStyle/>
        <a:p>
          <a:endParaRPr lang="fr-FR"/>
        </a:p>
      </dgm:t>
    </dgm:pt>
    <dgm:pt modelId="{B13DCEBF-5209-FB4F-A8E8-75776D9D1725}" type="sibTrans" cxnId="{29562EDF-AC17-F942-95C8-EB0928B4FE1C}">
      <dgm:prSet/>
      <dgm:spPr/>
      <dgm:t>
        <a:bodyPr/>
        <a:lstStyle/>
        <a:p>
          <a:endParaRPr lang="fr-FR"/>
        </a:p>
      </dgm:t>
    </dgm:pt>
    <dgm:pt modelId="{8767D743-D319-6B48-A2A4-5DF40F4AC695}">
      <dgm:prSet phldrT="[Texte]"/>
      <dgm:spPr/>
      <dgm:t>
        <a:bodyPr/>
        <a:lstStyle/>
        <a:p>
          <a:r>
            <a:rPr lang="fr-FR" dirty="0"/>
            <a:t>...</a:t>
          </a:r>
        </a:p>
      </dgm:t>
    </dgm:pt>
    <dgm:pt modelId="{226D2E9D-CF4D-2749-AF5A-777BE2286225}" type="parTrans" cxnId="{D3FD8D6E-8D37-D341-82F6-C3A2A534B1AC}">
      <dgm:prSet/>
      <dgm:spPr/>
      <dgm:t>
        <a:bodyPr/>
        <a:lstStyle/>
        <a:p>
          <a:endParaRPr lang="fr-FR"/>
        </a:p>
      </dgm:t>
    </dgm:pt>
    <dgm:pt modelId="{92ED2F08-E88E-C540-9232-942E3E311DCB}" type="sibTrans" cxnId="{D3FD8D6E-8D37-D341-82F6-C3A2A534B1AC}">
      <dgm:prSet/>
      <dgm:spPr/>
      <dgm:t>
        <a:bodyPr/>
        <a:lstStyle/>
        <a:p>
          <a:endParaRPr lang="fr-FR"/>
        </a:p>
      </dgm:t>
    </dgm:pt>
    <dgm:pt modelId="{1B4A72DF-57BD-4B4E-963B-093C115834A3}">
      <dgm:prSet phldrT="[Texte]"/>
      <dgm:spPr/>
      <dgm:t>
        <a:bodyPr/>
        <a:lstStyle/>
        <a:p>
          <a:r>
            <a:rPr lang="fr-FR" dirty="0"/>
            <a:t>if coordonnées</a:t>
          </a:r>
        </a:p>
      </dgm:t>
    </dgm:pt>
    <dgm:pt modelId="{51665D50-AEA2-FE41-A824-184A93C659C5}" type="parTrans" cxnId="{A5C3C2BA-2CDA-D149-A01B-C1A251B3A8D1}">
      <dgm:prSet/>
      <dgm:spPr/>
      <dgm:t>
        <a:bodyPr/>
        <a:lstStyle/>
        <a:p>
          <a:endParaRPr lang="fr-FR"/>
        </a:p>
      </dgm:t>
    </dgm:pt>
    <dgm:pt modelId="{171A3949-3D2A-C649-96CF-602F1D3216E9}" type="sibTrans" cxnId="{A5C3C2BA-2CDA-D149-A01B-C1A251B3A8D1}">
      <dgm:prSet/>
      <dgm:spPr/>
      <dgm:t>
        <a:bodyPr/>
        <a:lstStyle/>
        <a:p>
          <a:endParaRPr lang="fr-FR"/>
        </a:p>
      </dgm:t>
    </dgm:pt>
    <dgm:pt modelId="{EAAB0732-1AA8-F843-9513-646901703855}">
      <dgm:prSet phldrT="[Texte]"/>
      <dgm:spPr/>
      <dgm:t>
        <a:bodyPr/>
        <a:lstStyle/>
        <a:p>
          <a:r>
            <a:rPr lang="fr-FR" dirty="0"/>
            <a:t>if data </a:t>
          </a:r>
          <a:r>
            <a:rPr lang="fr-FR" dirty="0" err="1"/>
            <a:t>incoming</a:t>
          </a:r>
          <a:endParaRPr lang="fr-FR" dirty="0"/>
        </a:p>
      </dgm:t>
    </dgm:pt>
    <dgm:pt modelId="{BF4261D9-AE4A-C442-8023-1D824A629F08}" type="parTrans" cxnId="{D5F6992F-1128-204C-AA9E-433CC6E0BBB8}">
      <dgm:prSet/>
      <dgm:spPr/>
      <dgm:t>
        <a:bodyPr/>
        <a:lstStyle/>
        <a:p>
          <a:endParaRPr lang="fr-FR"/>
        </a:p>
      </dgm:t>
    </dgm:pt>
    <dgm:pt modelId="{F63195AA-D7AD-B94D-91A0-5C1BA365C6FA}" type="sibTrans" cxnId="{D5F6992F-1128-204C-AA9E-433CC6E0BBB8}">
      <dgm:prSet/>
      <dgm:spPr/>
      <dgm:t>
        <a:bodyPr/>
        <a:lstStyle/>
        <a:p>
          <a:endParaRPr lang="fr-FR"/>
        </a:p>
      </dgm:t>
    </dgm:pt>
    <dgm:pt modelId="{4D647BBB-1171-0D4C-A8D7-B39FDEED7EAA}">
      <dgm:prSet phldrT="[Texte]"/>
      <dgm:spPr/>
      <dgm:t>
        <a:bodyPr/>
        <a:lstStyle/>
        <a:p>
          <a:r>
            <a:rPr lang="fr-FR" dirty="0"/>
            <a:t>data</a:t>
          </a:r>
        </a:p>
      </dgm:t>
    </dgm:pt>
    <dgm:pt modelId="{C595C355-7BC2-8F44-8AD0-6F28543EB161}" type="parTrans" cxnId="{18F9C58B-810E-7A44-96E6-2E37E2CC3AD8}">
      <dgm:prSet/>
      <dgm:spPr/>
      <dgm:t>
        <a:bodyPr/>
        <a:lstStyle/>
        <a:p>
          <a:endParaRPr lang="fr-FR"/>
        </a:p>
      </dgm:t>
    </dgm:pt>
    <dgm:pt modelId="{A378D99F-600A-2245-BA25-4DD41AA75DF5}" type="sibTrans" cxnId="{18F9C58B-810E-7A44-96E6-2E37E2CC3AD8}">
      <dgm:prSet/>
      <dgm:spPr/>
      <dgm:t>
        <a:bodyPr/>
        <a:lstStyle/>
        <a:p>
          <a:endParaRPr lang="fr-FR"/>
        </a:p>
      </dgm:t>
    </dgm:pt>
    <dgm:pt modelId="{D38CAB09-37E4-9941-B6A4-E3F8A0BD9132}">
      <dgm:prSet phldrT="[Texte]"/>
      <dgm:spPr/>
      <dgm:t>
        <a:bodyPr/>
        <a:lstStyle/>
        <a:p>
          <a:r>
            <a:rPr lang="fr-FR" dirty="0"/>
            <a:t> "Play/Pause"</a:t>
          </a:r>
        </a:p>
      </dgm:t>
    </dgm:pt>
    <dgm:pt modelId="{6280C135-B382-BA4D-8AA9-05503EE930C4}" type="parTrans" cxnId="{ADD9AD1B-76B0-DE47-AF81-BE56C2D1A6DE}">
      <dgm:prSet/>
      <dgm:spPr/>
      <dgm:t>
        <a:bodyPr/>
        <a:lstStyle/>
        <a:p>
          <a:endParaRPr lang="fr-FR"/>
        </a:p>
      </dgm:t>
    </dgm:pt>
    <dgm:pt modelId="{B47F8850-E0CE-0549-B9BE-FD70295549B5}" type="sibTrans" cxnId="{ADD9AD1B-76B0-DE47-AF81-BE56C2D1A6DE}">
      <dgm:prSet/>
      <dgm:spPr/>
      <dgm:t>
        <a:bodyPr/>
        <a:lstStyle/>
        <a:p>
          <a:endParaRPr lang="fr-FR"/>
        </a:p>
      </dgm:t>
    </dgm:pt>
    <dgm:pt modelId="{7E59470E-C5E6-E14C-B8B4-A4F288596D3B}">
      <dgm:prSet phldrT="[Texte]"/>
      <dgm:spPr/>
      <dgm:t>
        <a:bodyPr/>
        <a:lstStyle/>
        <a:p>
          <a:r>
            <a:rPr lang="fr-FR" dirty="0"/>
            <a:t>"</a:t>
          </a:r>
          <a:r>
            <a:rPr lang="fr-FR" dirty="0" err="1"/>
            <a:t>Rewind</a:t>
          </a:r>
          <a:r>
            <a:rPr lang="fr-FR" dirty="0"/>
            <a:t>"</a:t>
          </a:r>
        </a:p>
      </dgm:t>
    </dgm:pt>
    <dgm:pt modelId="{31633BF3-6095-224B-82CF-6568433F4720}" type="parTrans" cxnId="{6368B0D0-102B-3C49-A9AC-3C8C4B91A472}">
      <dgm:prSet/>
      <dgm:spPr/>
      <dgm:t>
        <a:bodyPr/>
        <a:lstStyle/>
        <a:p>
          <a:endParaRPr lang="fr-FR"/>
        </a:p>
      </dgm:t>
    </dgm:pt>
    <dgm:pt modelId="{E95D568D-CF08-334B-AFEC-347B3BC80615}" type="sibTrans" cxnId="{6368B0D0-102B-3C49-A9AC-3C8C4B91A472}">
      <dgm:prSet/>
      <dgm:spPr/>
      <dgm:t>
        <a:bodyPr/>
        <a:lstStyle/>
        <a:p>
          <a:endParaRPr lang="fr-FR"/>
        </a:p>
      </dgm:t>
    </dgm:pt>
    <dgm:pt modelId="{47D6F7BC-4638-A047-9CB6-1618AA751327}">
      <dgm:prSet phldrT="[Texte]"/>
      <dgm:spPr/>
      <dgm:t>
        <a:bodyPr/>
        <a:lstStyle/>
        <a:p>
          <a:r>
            <a:rPr lang="fr-FR" dirty="0"/>
            <a:t>...</a:t>
          </a:r>
        </a:p>
      </dgm:t>
    </dgm:pt>
    <dgm:pt modelId="{8517A110-2811-8944-99F8-F16CFC7C44F9}" type="parTrans" cxnId="{14586C12-965A-2448-AF5B-23FB9562C30F}">
      <dgm:prSet/>
      <dgm:spPr/>
      <dgm:t>
        <a:bodyPr/>
        <a:lstStyle/>
        <a:p>
          <a:endParaRPr lang="fr-FR"/>
        </a:p>
      </dgm:t>
    </dgm:pt>
    <dgm:pt modelId="{26A62977-37BD-2742-A7F7-58243422193C}" type="sibTrans" cxnId="{14586C12-965A-2448-AF5B-23FB9562C30F}">
      <dgm:prSet/>
      <dgm:spPr/>
      <dgm:t>
        <a:bodyPr/>
        <a:lstStyle/>
        <a:p>
          <a:endParaRPr lang="fr-FR"/>
        </a:p>
      </dgm:t>
    </dgm:pt>
    <dgm:pt modelId="{10B2813A-5874-D543-B4B7-38C195D0D122}" type="pres">
      <dgm:prSet presAssocID="{89AE811A-AEB5-A547-973E-92CA4239EA56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347BCAB-E7BF-8445-9C3A-48BA4823C51D}" type="pres">
      <dgm:prSet presAssocID="{1E5F3503-06EE-9D42-AA36-84093161446D}" presName="root1" presStyleCnt="0"/>
      <dgm:spPr/>
    </dgm:pt>
    <dgm:pt modelId="{5342A490-D96E-9C4C-BA17-06154B715058}" type="pres">
      <dgm:prSet presAssocID="{1E5F3503-06EE-9D42-AA36-84093161446D}" presName="LevelOneTextNode" presStyleLbl="node0" presStyleIdx="0" presStyleCnt="1">
        <dgm:presLayoutVars>
          <dgm:chPref val="3"/>
        </dgm:presLayoutVars>
      </dgm:prSet>
      <dgm:spPr/>
    </dgm:pt>
    <dgm:pt modelId="{76225533-2CF2-1741-8B49-5EDB80FA7F0B}" type="pres">
      <dgm:prSet presAssocID="{1E5F3503-06EE-9D42-AA36-84093161446D}" presName="level2hierChild" presStyleCnt="0"/>
      <dgm:spPr/>
    </dgm:pt>
    <dgm:pt modelId="{FAAC568B-8AC9-C74E-84DC-22DA50C815C4}" type="pres">
      <dgm:prSet presAssocID="{BF4261D9-AE4A-C442-8023-1D824A629F08}" presName="conn2-1" presStyleLbl="parChTrans1D2" presStyleIdx="0" presStyleCnt="1"/>
      <dgm:spPr/>
    </dgm:pt>
    <dgm:pt modelId="{80014E16-BA66-CF46-9E7C-B3543C80E013}" type="pres">
      <dgm:prSet presAssocID="{BF4261D9-AE4A-C442-8023-1D824A629F08}" presName="connTx" presStyleLbl="parChTrans1D2" presStyleIdx="0" presStyleCnt="1"/>
      <dgm:spPr/>
    </dgm:pt>
    <dgm:pt modelId="{3D47E66C-2A2A-5D4B-9298-F3B86BC002A5}" type="pres">
      <dgm:prSet presAssocID="{EAAB0732-1AA8-F843-9513-646901703855}" presName="root2" presStyleCnt="0"/>
      <dgm:spPr/>
    </dgm:pt>
    <dgm:pt modelId="{5A4558D1-7027-A748-A429-7F6203244113}" type="pres">
      <dgm:prSet presAssocID="{EAAB0732-1AA8-F843-9513-646901703855}" presName="LevelTwoTextNode" presStyleLbl="node2" presStyleIdx="0" presStyleCnt="1">
        <dgm:presLayoutVars>
          <dgm:chPref val="3"/>
        </dgm:presLayoutVars>
      </dgm:prSet>
      <dgm:spPr/>
    </dgm:pt>
    <dgm:pt modelId="{779CE351-7DDF-7545-9EC4-9B08C9F3B8F1}" type="pres">
      <dgm:prSet presAssocID="{EAAB0732-1AA8-F843-9513-646901703855}" presName="level3hierChild" presStyleCnt="0"/>
      <dgm:spPr/>
    </dgm:pt>
    <dgm:pt modelId="{BD41757C-6746-5D40-B564-963E0A4AE7C9}" type="pres">
      <dgm:prSet presAssocID="{B1BAEEAA-7A3F-C84A-A005-91A4A85E6F35}" presName="conn2-1" presStyleLbl="parChTrans1D3" presStyleIdx="0" presStyleCnt="4"/>
      <dgm:spPr/>
    </dgm:pt>
    <dgm:pt modelId="{B0A45A47-79EA-4044-8660-CD69895FDED2}" type="pres">
      <dgm:prSet presAssocID="{B1BAEEAA-7A3F-C84A-A005-91A4A85E6F35}" presName="connTx" presStyleLbl="parChTrans1D3" presStyleIdx="0" presStyleCnt="4"/>
      <dgm:spPr/>
    </dgm:pt>
    <dgm:pt modelId="{46CEB798-EC4D-3946-9FA9-0EF939CD7599}" type="pres">
      <dgm:prSet presAssocID="{6848C035-759D-524A-8468-331A6E5C09F5}" presName="root2" presStyleCnt="0"/>
      <dgm:spPr/>
    </dgm:pt>
    <dgm:pt modelId="{A11989B0-C91E-6B46-9D8C-08FAC865E65D}" type="pres">
      <dgm:prSet presAssocID="{6848C035-759D-524A-8468-331A6E5C09F5}" presName="LevelTwoTextNode" presStyleLbl="node3" presStyleIdx="0" presStyleCnt="4">
        <dgm:presLayoutVars>
          <dgm:chPref val="3"/>
        </dgm:presLayoutVars>
      </dgm:prSet>
      <dgm:spPr/>
    </dgm:pt>
    <dgm:pt modelId="{F14FB685-C28C-BE47-9415-E61D0A610A4E}" type="pres">
      <dgm:prSet presAssocID="{6848C035-759D-524A-8468-331A6E5C09F5}" presName="level3hierChild" presStyleCnt="0"/>
      <dgm:spPr/>
    </dgm:pt>
    <dgm:pt modelId="{968FB761-0840-5C4C-8074-C5B79041F898}" type="pres">
      <dgm:prSet presAssocID="{6280C135-B382-BA4D-8AA9-05503EE930C4}" presName="conn2-1" presStyleLbl="parChTrans1D4" presStyleIdx="0" presStyleCnt="4"/>
      <dgm:spPr/>
    </dgm:pt>
    <dgm:pt modelId="{1B75E926-6E9D-1049-9A9C-10E9BC788F1D}" type="pres">
      <dgm:prSet presAssocID="{6280C135-B382-BA4D-8AA9-05503EE930C4}" presName="connTx" presStyleLbl="parChTrans1D4" presStyleIdx="0" presStyleCnt="4"/>
      <dgm:spPr/>
    </dgm:pt>
    <dgm:pt modelId="{53910F46-0631-144F-AAA4-C4854D0C9B7B}" type="pres">
      <dgm:prSet presAssocID="{D38CAB09-37E4-9941-B6A4-E3F8A0BD9132}" presName="root2" presStyleCnt="0"/>
      <dgm:spPr/>
    </dgm:pt>
    <dgm:pt modelId="{BFEEE7DF-62CA-1C49-8691-7EAD68E58387}" type="pres">
      <dgm:prSet presAssocID="{D38CAB09-37E4-9941-B6A4-E3F8A0BD9132}" presName="LevelTwoTextNode" presStyleLbl="node4" presStyleIdx="0" presStyleCnt="4">
        <dgm:presLayoutVars>
          <dgm:chPref val="3"/>
        </dgm:presLayoutVars>
      </dgm:prSet>
      <dgm:spPr/>
    </dgm:pt>
    <dgm:pt modelId="{257F0E6B-787C-CE47-8C27-6D6C01B1A1B3}" type="pres">
      <dgm:prSet presAssocID="{D38CAB09-37E4-9941-B6A4-E3F8A0BD9132}" presName="level3hierChild" presStyleCnt="0"/>
      <dgm:spPr/>
    </dgm:pt>
    <dgm:pt modelId="{B68F4E85-5351-4347-88C4-2EC3F24F37F2}" type="pres">
      <dgm:prSet presAssocID="{7DC4AF00-1C2F-2048-8927-660EAE43110D}" presName="conn2-1" presStyleLbl="parChTrans1D3" presStyleIdx="1" presStyleCnt="4"/>
      <dgm:spPr/>
    </dgm:pt>
    <dgm:pt modelId="{E0627A11-3D1F-C343-B44B-D49D6948E388}" type="pres">
      <dgm:prSet presAssocID="{7DC4AF00-1C2F-2048-8927-660EAE43110D}" presName="connTx" presStyleLbl="parChTrans1D3" presStyleIdx="1" presStyleCnt="4"/>
      <dgm:spPr/>
    </dgm:pt>
    <dgm:pt modelId="{A78E9FFA-76C0-4448-96FE-498103C1CEE1}" type="pres">
      <dgm:prSet presAssocID="{52A1BBA4-5103-2848-B399-B436A40D6C88}" presName="root2" presStyleCnt="0"/>
      <dgm:spPr/>
    </dgm:pt>
    <dgm:pt modelId="{2C409733-4C62-9A43-A55C-1F785D714AAA}" type="pres">
      <dgm:prSet presAssocID="{52A1BBA4-5103-2848-B399-B436A40D6C88}" presName="LevelTwoTextNode" presStyleLbl="node3" presStyleIdx="1" presStyleCnt="4">
        <dgm:presLayoutVars>
          <dgm:chPref val="3"/>
        </dgm:presLayoutVars>
      </dgm:prSet>
      <dgm:spPr/>
    </dgm:pt>
    <dgm:pt modelId="{F60326DF-5435-EB40-9738-923E254DB59F}" type="pres">
      <dgm:prSet presAssocID="{52A1BBA4-5103-2848-B399-B436A40D6C88}" presName="level3hierChild" presStyleCnt="0"/>
      <dgm:spPr/>
    </dgm:pt>
    <dgm:pt modelId="{78739578-50BC-3E4E-915E-79DEFBB73CD5}" type="pres">
      <dgm:prSet presAssocID="{31633BF3-6095-224B-82CF-6568433F4720}" presName="conn2-1" presStyleLbl="parChTrans1D4" presStyleIdx="1" presStyleCnt="4"/>
      <dgm:spPr/>
    </dgm:pt>
    <dgm:pt modelId="{A6F12D77-C9B3-C049-8226-EEAA3D1DC0BE}" type="pres">
      <dgm:prSet presAssocID="{31633BF3-6095-224B-82CF-6568433F4720}" presName="connTx" presStyleLbl="parChTrans1D4" presStyleIdx="1" presStyleCnt="4"/>
      <dgm:spPr/>
    </dgm:pt>
    <dgm:pt modelId="{0197145E-3376-3C41-815C-696E18849971}" type="pres">
      <dgm:prSet presAssocID="{7E59470E-C5E6-E14C-B8B4-A4F288596D3B}" presName="root2" presStyleCnt="0"/>
      <dgm:spPr/>
    </dgm:pt>
    <dgm:pt modelId="{15325790-5FE4-0C43-A1C0-23D06C78F042}" type="pres">
      <dgm:prSet presAssocID="{7E59470E-C5E6-E14C-B8B4-A4F288596D3B}" presName="LevelTwoTextNode" presStyleLbl="node4" presStyleIdx="1" presStyleCnt="4">
        <dgm:presLayoutVars>
          <dgm:chPref val="3"/>
        </dgm:presLayoutVars>
      </dgm:prSet>
      <dgm:spPr/>
    </dgm:pt>
    <dgm:pt modelId="{FCE4C2D5-0D84-7E47-B13F-1FCE7BB77174}" type="pres">
      <dgm:prSet presAssocID="{7E59470E-C5E6-E14C-B8B4-A4F288596D3B}" presName="level3hierChild" presStyleCnt="0"/>
      <dgm:spPr/>
    </dgm:pt>
    <dgm:pt modelId="{DF92F00E-8F85-0546-96E2-4E45FBF67B1A}" type="pres">
      <dgm:prSet presAssocID="{226D2E9D-CF4D-2749-AF5A-777BE2286225}" presName="conn2-1" presStyleLbl="parChTrans1D3" presStyleIdx="2" presStyleCnt="4"/>
      <dgm:spPr/>
    </dgm:pt>
    <dgm:pt modelId="{65794DA8-72AA-354B-8FDC-4D8FDBA19A5A}" type="pres">
      <dgm:prSet presAssocID="{226D2E9D-CF4D-2749-AF5A-777BE2286225}" presName="connTx" presStyleLbl="parChTrans1D3" presStyleIdx="2" presStyleCnt="4"/>
      <dgm:spPr/>
    </dgm:pt>
    <dgm:pt modelId="{67A2C2EE-7749-5443-A01A-BB455A3C3044}" type="pres">
      <dgm:prSet presAssocID="{8767D743-D319-6B48-A2A4-5DF40F4AC695}" presName="root2" presStyleCnt="0"/>
      <dgm:spPr/>
    </dgm:pt>
    <dgm:pt modelId="{5B7A4FA5-28AB-E14D-AB38-0BB4BEE1027F}" type="pres">
      <dgm:prSet presAssocID="{8767D743-D319-6B48-A2A4-5DF40F4AC695}" presName="LevelTwoTextNode" presStyleLbl="node3" presStyleIdx="2" presStyleCnt="4">
        <dgm:presLayoutVars>
          <dgm:chPref val="3"/>
        </dgm:presLayoutVars>
      </dgm:prSet>
      <dgm:spPr/>
    </dgm:pt>
    <dgm:pt modelId="{59A72DEE-DDF7-1640-82EE-4702E860CA9D}" type="pres">
      <dgm:prSet presAssocID="{8767D743-D319-6B48-A2A4-5DF40F4AC695}" presName="level3hierChild" presStyleCnt="0"/>
      <dgm:spPr/>
    </dgm:pt>
    <dgm:pt modelId="{8FA05A5E-46B0-0E4D-8FF2-DF1AEE0FC175}" type="pres">
      <dgm:prSet presAssocID="{8517A110-2811-8944-99F8-F16CFC7C44F9}" presName="conn2-1" presStyleLbl="parChTrans1D4" presStyleIdx="2" presStyleCnt="4"/>
      <dgm:spPr/>
    </dgm:pt>
    <dgm:pt modelId="{A720A7BE-6862-1745-8343-A6B93D838A2B}" type="pres">
      <dgm:prSet presAssocID="{8517A110-2811-8944-99F8-F16CFC7C44F9}" presName="connTx" presStyleLbl="parChTrans1D4" presStyleIdx="2" presStyleCnt="4"/>
      <dgm:spPr/>
    </dgm:pt>
    <dgm:pt modelId="{A509282A-EE13-4348-89F2-BDE169B92189}" type="pres">
      <dgm:prSet presAssocID="{47D6F7BC-4638-A047-9CB6-1618AA751327}" presName="root2" presStyleCnt="0"/>
      <dgm:spPr/>
    </dgm:pt>
    <dgm:pt modelId="{94D48A30-4A05-4348-B19B-14EC79CA26B3}" type="pres">
      <dgm:prSet presAssocID="{47D6F7BC-4638-A047-9CB6-1618AA751327}" presName="LevelTwoTextNode" presStyleLbl="node4" presStyleIdx="2" presStyleCnt="4">
        <dgm:presLayoutVars>
          <dgm:chPref val="3"/>
        </dgm:presLayoutVars>
      </dgm:prSet>
      <dgm:spPr/>
    </dgm:pt>
    <dgm:pt modelId="{C61A4842-6AA0-E544-B999-FEE9A4BF9AC6}" type="pres">
      <dgm:prSet presAssocID="{47D6F7BC-4638-A047-9CB6-1618AA751327}" presName="level3hierChild" presStyleCnt="0"/>
      <dgm:spPr/>
    </dgm:pt>
    <dgm:pt modelId="{CAF2127A-4703-3C4F-971F-0AB749A29244}" type="pres">
      <dgm:prSet presAssocID="{51665D50-AEA2-FE41-A824-184A93C659C5}" presName="conn2-1" presStyleLbl="parChTrans1D3" presStyleIdx="3" presStyleCnt="4"/>
      <dgm:spPr/>
    </dgm:pt>
    <dgm:pt modelId="{5DE9E923-BE11-3941-AA5D-06C5319BB4F5}" type="pres">
      <dgm:prSet presAssocID="{51665D50-AEA2-FE41-A824-184A93C659C5}" presName="connTx" presStyleLbl="parChTrans1D3" presStyleIdx="3" presStyleCnt="4"/>
      <dgm:spPr/>
    </dgm:pt>
    <dgm:pt modelId="{44704B89-F347-B64F-8FA8-894D6CE19F59}" type="pres">
      <dgm:prSet presAssocID="{1B4A72DF-57BD-4B4E-963B-093C115834A3}" presName="root2" presStyleCnt="0"/>
      <dgm:spPr/>
    </dgm:pt>
    <dgm:pt modelId="{D2D8C223-D580-0140-BA31-5270F4A29939}" type="pres">
      <dgm:prSet presAssocID="{1B4A72DF-57BD-4B4E-963B-093C115834A3}" presName="LevelTwoTextNode" presStyleLbl="node3" presStyleIdx="3" presStyleCnt="4">
        <dgm:presLayoutVars>
          <dgm:chPref val="3"/>
        </dgm:presLayoutVars>
      </dgm:prSet>
      <dgm:spPr/>
    </dgm:pt>
    <dgm:pt modelId="{DECA75BD-8FDA-B549-A756-57B95795399A}" type="pres">
      <dgm:prSet presAssocID="{1B4A72DF-57BD-4B4E-963B-093C115834A3}" presName="level3hierChild" presStyleCnt="0"/>
      <dgm:spPr/>
    </dgm:pt>
    <dgm:pt modelId="{4E5A1674-B54B-B34A-8FDA-2B7C834BBD24}" type="pres">
      <dgm:prSet presAssocID="{C595C355-7BC2-8F44-8AD0-6F28543EB161}" presName="conn2-1" presStyleLbl="parChTrans1D4" presStyleIdx="3" presStyleCnt="4"/>
      <dgm:spPr/>
    </dgm:pt>
    <dgm:pt modelId="{BA67C34B-3DBD-1F4B-865F-F78EFAFBE3B0}" type="pres">
      <dgm:prSet presAssocID="{C595C355-7BC2-8F44-8AD0-6F28543EB161}" presName="connTx" presStyleLbl="parChTrans1D4" presStyleIdx="3" presStyleCnt="4"/>
      <dgm:spPr/>
    </dgm:pt>
    <dgm:pt modelId="{C85AFA5B-D89B-5042-9094-4402785DEA19}" type="pres">
      <dgm:prSet presAssocID="{4D647BBB-1171-0D4C-A8D7-B39FDEED7EAA}" presName="root2" presStyleCnt="0"/>
      <dgm:spPr/>
    </dgm:pt>
    <dgm:pt modelId="{019DED5E-7CE7-6F41-9750-0433A24D6D32}" type="pres">
      <dgm:prSet presAssocID="{4D647BBB-1171-0D4C-A8D7-B39FDEED7EAA}" presName="LevelTwoTextNode" presStyleLbl="node4" presStyleIdx="3" presStyleCnt="4">
        <dgm:presLayoutVars>
          <dgm:chPref val="3"/>
        </dgm:presLayoutVars>
      </dgm:prSet>
      <dgm:spPr/>
    </dgm:pt>
    <dgm:pt modelId="{15107136-4CE0-5549-A344-A12800C3B646}" type="pres">
      <dgm:prSet presAssocID="{4D647BBB-1171-0D4C-A8D7-B39FDEED7EAA}" presName="level3hierChild" presStyleCnt="0"/>
      <dgm:spPr/>
    </dgm:pt>
  </dgm:ptLst>
  <dgm:cxnLst>
    <dgm:cxn modelId="{D5B21D01-A549-8D4E-B05D-0DFA6F1D5D87}" type="presOf" srcId="{52A1BBA4-5103-2848-B399-B436A40D6C88}" destId="{2C409733-4C62-9A43-A55C-1F785D714AAA}" srcOrd="0" destOrd="0" presId="urn:microsoft.com/office/officeart/2005/8/layout/hierarchy2"/>
    <dgm:cxn modelId="{90E8A80E-6202-3E41-8587-3AAEA038E816}" type="presOf" srcId="{D38CAB09-37E4-9941-B6A4-E3F8A0BD9132}" destId="{BFEEE7DF-62CA-1C49-8691-7EAD68E58387}" srcOrd="0" destOrd="0" presId="urn:microsoft.com/office/officeart/2005/8/layout/hierarchy2"/>
    <dgm:cxn modelId="{0149FB11-6C91-2C47-8AF0-354BE160F180}" type="presOf" srcId="{1E5F3503-06EE-9D42-AA36-84093161446D}" destId="{5342A490-D96E-9C4C-BA17-06154B715058}" srcOrd="0" destOrd="0" presId="urn:microsoft.com/office/officeart/2005/8/layout/hierarchy2"/>
    <dgm:cxn modelId="{14586C12-965A-2448-AF5B-23FB9562C30F}" srcId="{8767D743-D319-6B48-A2A4-5DF40F4AC695}" destId="{47D6F7BC-4638-A047-9CB6-1618AA751327}" srcOrd="0" destOrd="0" parTransId="{8517A110-2811-8944-99F8-F16CFC7C44F9}" sibTransId="{26A62977-37BD-2742-A7F7-58243422193C}"/>
    <dgm:cxn modelId="{E415691B-3D87-484C-B1DC-BB60BE8B66DA}" type="presOf" srcId="{31633BF3-6095-224B-82CF-6568433F4720}" destId="{A6F12D77-C9B3-C049-8226-EEAA3D1DC0BE}" srcOrd="1" destOrd="0" presId="urn:microsoft.com/office/officeart/2005/8/layout/hierarchy2"/>
    <dgm:cxn modelId="{ADD9AD1B-76B0-DE47-AF81-BE56C2D1A6DE}" srcId="{6848C035-759D-524A-8468-331A6E5C09F5}" destId="{D38CAB09-37E4-9941-B6A4-E3F8A0BD9132}" srcOrd="0" destOrd="0" parTransId="{6280C135-B382-BA4D-8AA9-05503EE930C4}" sibTransId="{B47F8850-E0CE-0549-B9BE-FD70295549B5}"/>
    <dgm:cxn modelId="{9043772B-C2F5-AB47-B65E-9C75FA9685E8}" type="presOf" srcId="{C595C355-7BC2-8F44-8AD0-6F28543EB161}" destId="{BA67C34B-3DBD-1F4B-865F-F78EFAFBE3B0}" srcOrd="1" destOrd="0" presId="urn:microsoft.com/office/officeart/2005/8/layout/hierarchy2"/>
    <dgm:cxn modelId="{D5F6992F-1128-204C-AA9E-433CC6E0BBB8}" srcId="{1E5F3503-06EE-9D42-AA36-84093161446D}" destId="{EAAB0732-1AA8-F843-9513-646901703855}" srcOrd="0" destOrd="0" parTransId="{BF4261D9-AE4A-C442-8023-1D824A629F08}" sibTransId="{F63195AA-D7AD-B94D-91A0-5C1BA365C6FA}"/>
    <dgm:cxn modelId="{C9656D31-CF9F-E74E-B25A-7B95DF865B9B}" type="presOf" srcId="{6280C135-B382-BA4D-8AA9-05503EE930C4}" destId="{968FB761-0840-5C4C-8074-C5B79041F898}" srcOrd="0" destOrd="0" presId="urn:microsoft.com/office/officeart/2005/8/layout/hierarchy2"/>
    <dgm:cxn modelId="{E1B7CE3A-BA75-3042-99A4-5CD07A03FF03}" type="presOf" srcId="{7DC4AF00-1C2F-2048-8927-660EAE43110D}" destId="{E0627A11-3D1F-C343-B44B-D49D6948E388}" srcOrd="1" destOrd="0" presId="urn:microsoft.com/office/officeart/2005/8/layout/hierarchy2"/>
    <dgm:cxn modelId="{78887D3C-BF44-964D-9165-AF00671D6118}" type="presOf" srcId="{8517A110-2811-8944-99F8-F16CFC7C44F9}" destId="{A720A7BE-6862-1745-8343-A6B93D838A2B}" srcOrd="1" destOrd="0" presId="urn:microsoft.com/office/officeart/2005/8/layout/hierarchy2"/>
    <dgm:cxn modelId="{F15A7841-B0FB-EF4B-81DB-36A722287E76}" type="presOf" srcId="{7DC4AF00-1C2F-2048-8927-660EAE43110D}" destId="{B68F4E85-5351-4347-88C4-2EC3F24F37F2}" srcOrd="0" destOrd="0" presId="urn:microsoft.com/office/officeart/2005/8/layout/hierarchy2"/>
    <dgm:cxn modelId="{663C7744-C991-0946-81BF-C0F53EACFEEE}" srcId="{EAAB0732-1AA8-F843-9513-646901703855}" destId="{6848C035-759D-524A-8468-331A6E5C09F5}" srcOrd="0" destOrd="0" parTransId="{B1BAEEAA-7A3F-C84A-A005-91A4A85E6F35}" sibTransId="{51F17882-2EC3-6D4E-85C3-E1E70F6C57C6}"/>
    <dgm:cxn modelId="{E7F08856-82EA-2F46-AED1-257CE1467F00}" type="presOf" srcId="{226D2E9D-CF4D-2749-AF5A-777BE2286225}" destId="{65794DA8-72AA-354B-8FDC-4D8FDBA19A5A}" srcOrd="1" destOrd="0" presId="urn:microsoft.com/office/officeart/2005/8/layout/hierarchy2"/>
    <dgm:cxn modelId="{4B24D15D-6B13-A145-998D-08C52BCE5717}" type="presOf" srcId="{B1BAEEAA-7A3F-C84A-A005-91A4A85E6F35}" destId="{BD41757C-6746-5D40-B564-963E0A4AE7C9}" srcOrd="0" destOrd="0" presId="urn:microsoft.com/office/officeart/2005/8/layout/hierarchy2"/>
    <dgm:cxn modelId="{8CD5A268-E17F-814F-864E-371D0FCBA1FB}" type="presOf" srcId="{B1BAEEAA-7A3F-C84A-A005-91A4A85E6F35}" destId="{B0A45A47-79EA-4044-8660-CD69895FDED2}" srcOrd="1" destOrd="0" presId="urn:microsoft.com/office/officeart/2005/8/layout/hierarchy2"/>
    <dgm:cxn modelId="{D3FD8D6E-8D37-D341-82F6-C3A2A534B1AC}" srcId="{EAAB0732-1AA8-F843-9513-646901703855}" destId="{8767D743-D319-6B48-A2A4-5DF40F4AC695}" srcOrd="2" destOrd="0" parTransId="{226D2E9D-CF4D-2749-AF5A-777BE2286225}" sibTransId="{92ED2F08-E88E-C540-9232-942E3E311DCB}"/>
    <dgm:cxn modelId="{4C73FB86-AE20-AA4A-A145-6C635E20C249}" type="presOf" srcId="{BF4261D9-AE4A-C442-8023-1D824A629F08}" destId="{FAAC568B-8AC9-C74E-84DC-22DA50C815C4}" srcOrd="0" destOrd="0" presId="urn:microsoft.com/office/officeart/2005/8/layout/hierarchy2"/>
    <dgm:cxn modelId="{18F9C58B-810E-7A44-96E6-2E37E2CC3AD8}" srcId="{1B4A72DF-57BD-4B4E-963B-093C115834A3}" destId="{4D647BBB-1171-0D4C-A8D7-B39FDEED7EAA}" srcOrd="0" destOrd="0" parTransId="{C595C355-7BC2-8F44-8AD0-6F28543EB161}" sibTransId="{A378D99F-600A-2245-BA25-4DD41AA75DF5}"/>
    <dgm:cxn modelId="{7B892C8F-CB27-2A41-8BFA-BF6D5AE4B9EF}" type="presOf" srcId="{C595C355-7BC2-8F44-8AD0-6F28543EB161}" destId="{4E5A1674-B54B-B34A-8FDA-2B7C834BBD24}" srcOrd="0" destOrd="0" presId="urn:microsoft.com/office/officeart/2005/8/layout/hierarchy2"/>
    <dgm:cxn modelId="{D0157D95-B217-4B48-AD3B-BB8E0FCD120A}" type="presOf" srcId="{7E59470E-C5E6-E14C-B8B4-A4F288596D3B}" destId="{15325790-5FE4-0C43-A1C0-23D06C78F042}" srcOrd="0" destOrd="0" presId="urn:microsoft.com/office/officeart/2005/8/layout/hierarchy2"/>
    <dgm:cxn modelId="{86E56CA8-83E7-844F-B5AA-3D5485767DFE}" type="presOf" srcId="{8517A110-2811-8944-99F8-F16CFC7C44F9}" destId="{8FA05A5E-46B0-0E4D-8FF2-DF1AEE0FC175}" srcOrd="0" destOrd="0" presId="urn:microsoft.com/office/officeart/2005/8/layout/hierarchy2"/>
    <dgm:cxn modelId="{682B71A8-6457-E74E-89BC-DB5C2B4CC8A4}" type="presOf" srcId="{51665D50-AEA2-FE41-A824-184A93C659C5}" destId="{CAF2127A-4703-3C4F-971F-0AB749A29244}" srcOrd="0" destOrd="0" presId="urn:microsoft.com/office/officeart/2005/8/layout/hierarchy2"/>
    <dgm:cxn modelId="{ADA67CB7-975F-634A-AF4D-6AFB39966086}" type="presOf" srcId="{6280C135-B382-BA4D-8AA9-05503EE930C4}" destId="{1B75E926-6E9D-1049-9A9C-10E9BC788F1D}" srcOrd="1" destOrd="0" presId="urn:microsoft.com/office/officeart/2005/8/layout/hierarchy2"/>
    <dgm:cxn modelId="{A5C3C2BA-2CDA-D149-A01B-C1A251B3A8D1}" srcId="{EAAB0732-1AA8-F843-9513-646901703855}" destId="{1B4A72DF-57BD-4B4E-963B-093C115834A3}" srcOrd="3" destOrd="0" parTransId="{51665D50-AEA2-FE41-A824-184A93C659C5}" sibTransId="{171A3949-3D2A-C649-96CF-602F1D3216E9}"/>
    <dgm:cxn modelId="{2BAEEDBA-2BED-AB46-84C9-E483CFAE1CE0}" srcId="{89AE811A-AEB5-A547-973E-92CA4239EA56}" destId="{1E5F3503-06EE-9D42-AA36-84093161446D}" srcOrd="0" destOrd="0" parTransId="{06CA8610-E845-C048-8063-EE9148EE0ACC}" sibTransId="{42865505-D6EB-5648-96F1-9E8FEA3EF5C0}"/>
    <dgm:cxn modelId="{ED1759C0-788D-F646-99DA-D876D4575429}" type="presOf" srcId="{4D647BBB-1171-0D4C-A8D7-B39FDEED7EAA}" destId="{019DED5E-7CE7-6F41-9750-0433A24D6D32}" srcOrd="0" destOrd="0" presId="urn:microsoft.com/office/officeart/2005/8/layout/hierarchy2"/>
    <dgm:cxn modelId="{2D40F4C0-B689-8245-BFA5-B743E32BBD8F}" type="presOf" srcId="{1B4A72DF-57BD-4B4E-963B-093C115834A3}" destId="{D2D8C223-D580-0140-BA31-5270F4A29939}" srcOrd="0" destOrd="0" presId="urn:microsoft.com/office/officeart/2005/8/layout/hierarchy2"/>
    <dgm:cxn modelId="{017C92C2-A2C0-8346-91B1-695F20C8B3B9}" type="presOf" srcId="{51665D50-AEA2-FE41-A824-184A93C659C5}" destId="{5DE9E923-BE11-3941-AA5D-06C5319BB4F5}" srcOrd="1" destOrd="0" presId="urn:microsoft.com/office/officeart/2005/8/layout/hierarchy2"/>
    <dgm:cxn modelId="{72CD56C7-B8F9-3947-A463-7462E7BD9AB3}" type="presOf" srcId="{31633BF3-6095-224B-82CF-6568433F4720}" destId="{78739578-50BC-3E4E-915E-79DEFBB73CD5}" srcOrd="0" destOrd="0" presId="urn:microsoft.com/office/officeart/2005/8/layout/hierarchy2"/>
    <dgm:cxn modelId="{E19570CC-6C6B-F844-AAD2-8A5EA14952A0}" type="presOf" srcId="{226D2E9D-CF4D-2749-AF5A-777BE2286225}" destId="{DF92F00E-8F85-0546-96E2-4E45FBF67B1A}" srcOrd="0" destOrd="0" presId="urn:microsoft.com/office/officeart/2005/8/layout/hierarchy2"/>
    <dgm:cxn modelId="{6368B0D0-102B-3C49-A9AC-3C8C4B91A472}" srcId="{52A1BBA4-5103-2848-B399-B436A40D6C88}" destId="{7E59470E-C5E6-E14C-B8B4-A4F288596D3B}" srcOrd="0" destOrd="0" parTransId="{31633BF3-6095-224B-82CF-6568433F4720}" sibTransId="{E95D568D-CF08-334B-AFEC-347B3BC80615}"/>
    <dgm:cxn modelId="{C0C006DC-A71F-BE4F-B1A2-024F642C5A34}" type="presOf" srcId="{BF4261D9-AE4A-C442-8023-1D824A629F08}" destId="{80014E16-BA66-CF46-9E7C-B3543C80E013}" srcOrd="1" destOrd="0" presId="urn:microsoft.com/office/officeart/2005/8/layout/hierarchy2"/>
    <dgm:cxn modelId="{29562EDF-AC17-F942-95C8-EB0928B4FE1C}" srcId="{EAAB0732-1AA8-F843-9513-646901703855}" destId="{52A1BBA4-5103-2848-B399-B436A40D6C88}" srcOrd="1" destOrd="0" parTransId="{7DC4AF00-1C2F-2048-8927-660EAE43110D}" sibTransId="{B13DCEBF-5209-FB4F-A8E8-75776D9D1725}"/>
    <dgm:cxn modelId="{E3B7C0E9-5333-FB4F-8A5E-BA62726CAA63}" type="presOf" srcId="{47D6F7BC-4638-A047-9CB6-1618AA751327}" destId="{94D48A30-4A05-4348-B19B-14EC79CA26B3}" srcOrd="0" destOrd="0" presId="urn:microsoft.com/office/officeart/2005/8/layout/hierarchy2"/>
    <dgm:cxn modelId="{C143CAE9-4D52-C642-8EA8-C97D9C21CFE6}" type="presOf" srcId="{8767D743-D319-6B48-A2A4-5DF40F4AC695}" destId="{5B7A4FA5-28AB-E14D-AB38-0BB4BEE1027F}" srcOrd="0" destOrd="0" presId="urn:microsoft.com/office/officeart/2005/8/layout/hierarchy2"/>
    <dgm:cxn modelId="{CD3BE7F6-A16A-954A-81F3-08399995A47C}" type="presOf" srcId="{6848C035-759D-524A-8468-331A6E5C09F5}" destId="{A11989B0-C91E-6B46-9D8C-08FAC865E65D}" srcOrd="0" destOrd="0" presId="urn:microsoft.com/office/officeart/2005/8/layout/hierarchy2"/>
    <dgm:cxn modelId="{C75818F7-3694-9441-A676-22CEC2786E4E}" type="presOf" srcId="{89AE811A-AEB5-A547-973E-92CA4239EA56}" destId="{10B2813A-5874-D543-B4B7-38C195D0D122}" srcOrd="0" destOrd="0" presId="urn:microsoft.com/office/officeart/2005/8/layout/hierarchy2"/>
    <dgm:cxn modelId="{129F3BF9-A2FE-BE4B-9968-76E7124D1A7B}" type="presOf" srcId="{EAAB0732-1AA8-F843-9513-646901703855}" destId="{5A4558D1-7027-A748-A429-7F6203244113}" srcOrd="0" destOrd="0" presId="urn:microsoft.com/office/officeart/2005/8/layout/hierarchy2"/>
    <dgm:cxn modelId="{314C033E-D3DE-874C-85AD-7AE6A8FC307B}" type="presParOf" srcId="{10B2813A-5874-D543-B4B7-38C195D0D122}" destId="{D347BCAB-E7BF-8445-9C3A-48BA4823C51D}" srcOrd="0" destOrd="0" presId="urn:microsoft.com/office/officeart/2005/8/layout/hierarchy2"/>
    <dgm:cxn modelId="{903F2283-4C63-4D4E-B8FA-B6975541ABA1}" type="presParOf" srcId="{D347BCAB-E7BF-8445-9C3A-48BA4823C51D}" destId="{5342A490-D96E-9C4C-BA17-06154B715058}" srcOrd="0" destOrd="0" presId="urn:microsoft.com/office/officeart/2005/8/layout/hierarchy2"/>
    <dgm:cxn modelId="{753ECECC-90CD-8540-8A4D-EEED9C6B5B24}" type="presParOf" srcId="{D347BCAB-E7BF-8445-9C3A-48BA4823C51D}" destId="{76225533-2CF2-1741-8B49-5EDB80FA7F0B}" srcOrd="1" destOrd="0" presId="urn:microsoft.com/office/officeart/2005/8/layout/hierarchy2"/>
    <dgm:cxn modelId="{9F56EC92-79B0-254D-89E7-E98B1948BF2D}" type="presParOf" srcId="{76225533-2CF2-1741-8B49-5EDB80FA7F0B}" destId="{FAAC568B-8AC9-C74E-84DC-22DA50C815C4}" srcOrd="0" destOrd="0" presId="urn:microsoft.com/office/officeart/2005/8/layout/hierarchy2"/>
    <dgm:cxn modelId="{DA20AB45-85B6-E941-ADBF-018D0F9B8A42}" type="presParOf" srcId="{FAAC568B-8AC9-C74E-84DC-22DA50C815C4}" destId="{80014E16-BA66-CF46-9E7C-B3543C80E013}" srcOrd="0" destOrd="0" presId="urn:microsoft.com/office/officeart/2005/8/layout/hierarchy2"/>
    <dgm:cxn modelId="{25D05E00-0DAB-F342-AF77-083552EDFA71}" type="presParOf" srcId="{76225533-2CF2-1741-8B49-5EDB80FA7F0B}" destId="{3D47E66C-2A2A-5D4B-9298-F3B86BC002A5}" srcOrd="1" destOrd="0" presId="urn:microsoft.com/office/officeart/2005/8/layout/hierarchy2"/>
    <dgm:cxn modelId="{EB8FF4F5-9D23-C341-8C66-7FFDF484A3DB}" type="presParOf" srcId="{3D47E66C-2A2A-5D4B-9298-F3B86BC002A5}" destId="{5A4558D1-7027-A748-A429-7F6203244113}" srcOrd="0" destOrd="0" presId="urn:microsoft.com/office/officeart/2005/8/layout/hierarchy2"/>
    <dgm:cxn modelId="{90DCC757-E65E-8F40-807A-618B7817B959}" type="presParOf" srcId="{3D47E66C-2A2A-5D4B-9298-F3B86BC002A5}" destId="{779CE351-7DDF-7545-9EC4-9B08C9F3B8F1}" srcOrd="1" destOrd="0" presId="urn:microsoft.com/office/officeart/2005/8/layout/hierarchy2"/>
    <dgm:cxn modelId="{1A741CC9-62FE-D04D-88AC-F1D491903C65}" type="presParOf" srcId="{779CE351-7DDF-7545-9EC4-9B08C9F3B8F1}" destId="{BD41757C-6746-5D40-B564-963E0A4AE7C9}" srcOrd="0" destOrd="0" presId="urn:microsoft.com/office/officeart/2005/8/layout/hierarchy2"/>
    <dgm:cxn modelId="{9DECA0B5-AB50-4B45-A0DF-5890FBC05FD6}" type="presParOf" srcId="{BD41757C-6746-5D40-B564-963E0A4AE7C9}" destId="{B0A45A47-79EA-4044-8660-CD69895FDED2}" srcOrd="0" destOrd="0" presId="urn:microsoft.com/office/officeart/2005/8/layout/hierarchy2"/>
    <dgm:cxn modelId="{C7A8214E-B376-7745-B16D-474E0F4948C9}" type="presParOf" srcId="{779CE351-7DDF-7545-9EC4-9B08C9F3B8F1}" destId="{46CEB798-EC4D-3946-9FA9-0EF939CD7599}" srcOrd="1" destOrd="0" presId="urn:microsoft.com/office/officeart/2005/8/layout/hierarchy2"/>
    <dgm:cxn modelId="{4B8BCF50-8AA6-684E-9A51-2A9AEBB8E642}" type="presParOf" srcId="{46CEB798-EC4D-3946-9FA9-0EF939CD7599}" destId="{A11989B0-C91E-6B46-9D8C-08FAC865E65D}" srcOrd="0" destOrd="0" presId="urn:microsoft.com/office/officeart/2005/8/layout/hierarchy2"/>
    <dgm:cxn modelId="{0062303D-E5CF-4E40-B037-777851DDFAE9}" type="presParOf" srcId="{46CEB798-EC4D-3946-9FA9-0EF939CD7599}" destId="{F14FB685-C28C-BE47-9415-E61D0A610A4E}" srcOrd="1" destOrd="0" presId="urn:microsoft.com/office/officeart/2005/8/layout/hierarchy2"/>
    <dgm:cxn modelId="{25CB2FDC-691A-734C-9E05-690FF2181ECD}" type="presParOf" srcId="{F14FB685-C28C-BE47-9415-E61D0A610A4E}" destId="{968FB761-0840-5C4C-8074-C5B79041F898}" srcOrd="0" destOrd="0" presId="urn:microsoft.com/office/officeart/2005/8/layout/hierarchy2"/>
    <dgm:cxn modelId="{CA3BFB7B-E732-AC45-AFA7-45C62BC4588B}" type="presParOf" srcId="{968FB761-0840-5C4C-8074-C5B79041F898}" destId="{1B75E926-6E9D-1049-9A9C-10E9BC788F1D}" srcOrd="0" destOrd="0" presId="urn:microsoft.com/office/officeart/2005/8/layout/hierarchy2"/>
    <dgm:cxn modelId="{37DD27D8-2446-064D-B3D5-85AD6AD8CD13}" type="presParOf" srcId="{F14FB685-C28C-BE47-9415-E61D0A610A4E}" destId="{53910F46-0631-144F-AAA4-C4854D0C9B7B}" srcOrd="1" destOrd="0" presId="urn:microsoft.com/office/officeart/2005/8/layout/hierarchy2"/>
    <dgm:cxn modelId="{3A3F54ED-9727-9449-9562-9D65B59D4F6A}" type="presParOf" srcId="{53910F46-0631-144F-AAA4-C4854D0C9B7B}" destId="{BFEEE7DF-62CA-1C49-8691-7EAD68E58387}" srcOrd="0" destOrd="0" presId="urn:microsoft.com/office/officeart/2005/8/layout/hierarchy2"/>
    <dgm:cxn modelId="{DECB5E09-0DE8-F94A-AE54-F86E2B6C621E}" type="presParOf" srcId="{53910F46-0631-144F-AAA4-C4854D0C9B7B}" destId="{257F0E6B-787C-CE47-8C27-6D6C01B1A1B3}" srcOrd="1" destOrd="0" presId="urn:microsoft.com/office/officeart/2005/8/layout/hierarchy2"/>
    <dgm:cxn modelId="{193444D8-06DD-8A44-A4A4-56FD5A0DDF70}" type="presParOf" srcId="{779CE351-7DDF-7545-9EC4-9B08C9F3B8F1}" destId="{B68F4E85-5351-4347-88C4-2EC3F24F37F2}" srcOrd="2" destOrd="0" presId="urn:microsoft.com/office/officeart/2005/8/layout/hierarchy2"/>
    <dgm:cxn modelId="{FA76CE6B-F845-D54B-BBC6-63FC3A81729E}" type="presParOf" srcId="{B68F4E85-5351-4347-88C4-2EC3F24F37F2}" destId="{E0627A11-3D1F-C343-B44B-D49D6948E388}" srcOrd="0" destOrd="0" presId="urn:microsoft.com/office/officeart/2005/8/layout/hierarchy2"/>
    <dgm:cxn modelId="{AB12564B-D6B5-794A-ADC0-55E81663A3D8}" type="presParOf" srcId="{779CE351-7DDF-7545-9EC4-9B08C9F3B8F1}" destId="{A78E9FFA-76C0-4448-96FE-498103C1CEE1}" srcOrd="3" destOrd="0" presId="urn:microsoft.com/office/officeart/2005/8/layout/hierarchy2"/>
    <dgm:cxn modelId="{083A1BD8-4A24-3840-B939-E4FD44621F47}" type="presParOf" srcId="{A78E9FFA-76C0-4448-96FE-498103C1CEE1}" destId="{2C409733-4C62-9A43-A55C-1F785D714AAA}" srcOrd="0" destOrd="0" presId="urn:microsoft.com/office/officeart/2005/8/layout/hierarchy2"/>
    <dgm:cxn modelId="{9E208471-FE2D-1046-BF77-27122877FF01}" type="presParOf" srcId="{A78E9FFA-76C0-4448-96FE-498103C1CEE1}" destId="{F60326DF-5435-EB40-9738-923E254DB59F}" srcOrd="1" destOrd="0" presId="urn:microsoft.com/office/officeart/2005/8/layout/hierarchy2"/>
    <dgm:cxn modelId="{4B9B4443-5187-7F45-87A7-70E64879FBC1}" type="presParOf" srcId="{F60326DF-5435-EB40-9738-923E254DB59F}" destId="{78739578-50BC-3E4E-915E-79DEFBB73CD5}" srcOrd="0" destOrd="0" presId="urn:microsoft.com/office/officeart/2005/8/layout/hierarchy2"/>
    <dgm:cxn modelId="{619A263B-8820-994A-A684-90EF0E2600C1}" type="presParOf" srcId="{78739578-50BC-3E4E-915E-79DEFBB73CD5}" destId="{A6F12D77-C9B3-C049-8226-EEAA3D1DC0BE}" srcOrd="0" destOrd="0" presId="urn:microsoft.com/office/officeart/2005/8/layout/hierarchy2"/>
    <dgm:cxn modelId="{3455286F-8473-4C46-A1E6-C07F2116D97A}" type="presParOf" srcId="{F60326DF-5435-EB40-9738-923E254DB59F}" destId="{0197145E-3376-3C41-815C-696E18849971}" srcOrd="1" destOrd="0" presId="urn:microsoft.com/office/officeart/2005/8/layout/hierarchy2"/>
    <dgm:cxn modelId="{5859ADB0-E356-E44D-BC3F-3E2F6338178A}" type="presParOf" srcId="{0197145E-3376-3C41-815C-696E18849971}" destId="{15325790-5FE4-0C43-A1C0-23D06C78F042}" srcOrd="0" destOrd="0" presId="urn:microsoft.com/office/officeart/2005/8/layout/hierarchy2"/>
    <dgm:cxn modelId="{D44C6679-E4CF-214F-8630-CC4B3A83C291}" type="presParOf" srcId="{0197145E-3376-3C41-815C-696E18849971}" destId="{FCE4C2D5-0D84-7E47-B13F-1FCE7BB77174}" srcOrd="1" destOrd="0" presId="urn:microsoft.com/office/officeart/2005/8/layout/hierarchy2"/>
    <dgm:cxn modelId="{C7CDCFF7-2BD7-CA4A-8396-93560831CE32}" type="presParOf" srcId="{779CE351-7DDF-7545-9EC4-9B08C9F3B8F1}" destId="{DF92F00E-8F85-0546-96E2-4E45FBF67B1A}" srcOrd="4" destOrd="0" presId="urn:microsoft.com/office/officeart/2005/8/layout/hierarchy2"/>
    <dgm:cxn modelId="{815B692D-0D9D-F941-85EC-7D427A213FE5}" type="presParOf" srcId="{DF92F00E-8F85-0546-96E2-4E45FBF67B1A}" destId="{65794DA8-72AA-354B-8FDC-4D8FDBA19A5A}" srcOrd="0" destOrd="0" presId="urn:microsoft.com/office/officeart/2005/8/layout/hierarchy2"/>
    <dgm:cxn modelId="{94196523-2E25-9948-A4D2-D11C5717A5AA}" type="presParOf" srcId="{779CE351-7DDF-7545-9EC4-9B08C9F3B8F1}" destId="{67A2C2EE-7749-5443-A01A-BB455A3C3044}" srcOrd="5" destOrd="0" presId="urn:microsoft.com/office/officeart/2005/8/layout/hierarchy2"/>
    <dgm:cxn modelId="{1D47CFAF-070F-3E41-B23F-3A4851B22707}" type="presParOf" srcId="{67A2C2EE-7749-5443-A01A-BB455A3C3044}" destId="{5B7A4FA5-28AB-E14D-AB38-0BB4BEE1027F}" srcOrd="0" destOrd="0" presId="urn:microsoft.com/office/officeart/2005/8/layout/hierarchy2"/>
    <dgm:cxn modelId="{1DF746DE-D238-074D-BBDE-099C4C5C32B2}" type="presParOf" srcId="{67A2C2EE-7749-5443-A01A-BB455A3C3044}" destId="{59A72DEE-DDF7-1640-82EE-4702E860CA9D}" srcOrd="1" destOrd="0" presId="urn:microsoft.com/office/officeart/2005/8/layout/hierarchy2"/>
    <dgm:cxn modelId="{37D40AEB-29B5-2545-9334-9D393D05C678}" type="presParOf" srcId="{59A72DEE-DDF7-1640-82EE-4702E860CA9D}" destId="{8FA05A5E-46B0-0E4D-8FF2-DF1AEE0FC175}" srcOrd="0" destOrd="0" presId="urn:microsoft.com/office/officeart/2005/8/layout/hierarchy2"/>
    <dgm:cxn modelId="{AB019FF3-A1A2-4147-B589-4F0BCF6F64C9}" type="presParOf" srcId="{8FA05A5E-46B0-0E4D-8FF2-DF1AEE0FC175}" destId="{A720A7BE-6862-1745-8343-A6B93D838A2B}" srcOrd="0" destOrd="0" presId="urn:microsoft.com/office/officeart/2005/8/layout/hierarchy2"/>
    <dgm:cxn modelId="{E6192EFD-6802-5F46-8FEA-A15D649FDA58}" type="presParOf" srcId="{59A72DEE-DDF7-1640-82EE-4702E860CA9D}" destId="{A509282A-EE13-4348-89F2-BDE169B92189}" srcOrd="1" destOrd="0" presId="urn:microsoft.com/office/officeart/2005/8/layout/hierarchy2"/>
    <dgm:cxn modelId="{D918C0DE-C8A8-294C-A0BC-7D592C6B4B7C}" type="presParOf" srcId="{A509282A-EE13-4348-89F2-BDE169B92189}" destId="{94D48A30-4A05-4348-B19B-14EC79CA26B3}" srcOrd="0" destOrd="0" presId="urn:microsoft.com/office/officeart/2005/8/layout/hierarchy2"/>
    <dgm:cxn modelId="{DF0C2194-075E-2A48-8595-6176F79F447D}" type="presParOf" srcId="{A509282A-EE13-4348-89F2-BDE169B92189}" destId="{C61A4842-6AA0-E544-B999-FEE9A4BF9AC6}" srcOrd="1" destOrd="0" presId="urn:microsoft.com/office/officeart/2005/8/layout/hierarchy2"/>
    <dgm:cxn modelId="{6D8F7445-AFEA-1442-BF59-4C293D922639}" type="presParOf" srcId="{779CE351-7DDF-7545-9EC4-9B08C9F3B8F1}" destId="{CAF2127A-4703-3C4F-971F-0AB749A29244}" srcOrd="6" destOrd="0" presId="urn:microsoft.com/office/officeart/2005/8/layout/hierarchy2"/>
    <dgm:cxn modelId="{0D7AEC87-EB82-0245-8540-C592DF8829AD}" type="presParOf" srcId="{CAF2127A-4703-3C4F-971F-0AB749A29244}" destId="{5DE9E923-BE11-3941-AA5D-06C5319BB4F5}" srcOrd="0" destOrd="0" presId="urn:microsoft.com/office/officeart/2005/8/layout/hierarchy2"/>
    <dgm:cxn modelId="{0E0FA4B9-9745-454F-B4ED-86B82D5EDC23}" type="presParOf" srcId="{779CE351-7DDF-7545-9EC4-9B08C9F3B8F1}" destId="{44704B89-F347-B64F-8FA8-894D6CE19F59}" srcOrd="7" destOrd="0" presId="urn:microsoft.com/office/officeart/2005/8/layout/hierarchy2"/>
    <dgm:cxn modelId="{CFA11944-27BD-3244-8E0F-9FD41DA4F382}" type="presParOf" srcId="{44704B89-F347-B64F-8FA8-894D6CE19F59}" destId="{D2D8C223-D580-0140-BA31-5270F4A29939}" srcOrd="0" destOrd="0" presId="urn:microsoft.com/office/officeart/2005/8/layout/hierarchy2"/>
    <dgm:cxn modelId="{0F610852-F7DA-D84A-9E08-F0A2597F4932}" type="presParOf" srcId="{44704B89-F347-B64F-8FA8-894D6CE19F59}" destId="{DECA75BD-8FDA-B549-A756-57B95795399A}" srcOrd="1" destOrd="0" presId="urn:microsoft.com/office/officeart/2005/8/layout/hierarchy2"/>
    <dgm:cxn modelId="{06FA7AA0-DB4E-F540-A09E-F28AFFA09035}" type="presParOf" srcId="{DECA75BD-8FDA-B549-A756-57B95795399A}" destId="{4E5A1674-B54B-B34A-8FDA-2B7C834BBD24}" srcOrd="0" destOrd="0" presId="urn:microsoft.com/office/officeart/2005/8/layout/hierarchy2"/>
    <dgm:cxn modelId="{54B2CF3D-B198-2C48-AF0C-D1D4C18B6F14}" type="presParOf" srcId="{4E5A1674-B54B-B34A-8FDA-2B7C834BBD24}" destId="{BA67C34B-3DBD-1F4B-865F-F78EFAFBE3B0}" srcOrd="0" destOrd="0" presId="urn:microsoft.com/office/officeart/2005/8/layout/hierarchy2"/>
    <dgm:cxn modelId="{37ED3731-F188-D144-AFE3-6B63072CC0AF}" type="presParOf" srcId="{DECA75BD-8FDA-B549-A756-57B95795399A}" destId="{C85AFA5B-D89B-5042-9094-4402785DEA19}" srcOrd="1" destOrd="0" presId="urn:microsoft.com/office/officeart/2005/8/layout/hierarchy2"/>
    <dgm:cxn modelId="{90FA497A-A50B-3B4B-AA06-1A57D768DC15}" type="presParOf" srcId="{C85AFA5B-D89B-5042-9094-4402785DEA19}" destId="{019DED5E-7CE7-6F41-9750-0433A24D6D32}" srcOrd="0" destOrd="0" presId="urn:microsoft.com/office/officeart/2005/8/layout/hierarchy2"/>
    <dgm:cxn modelId="{6163F7C9-CE2B-7645-B94B-CDB2084AD9DD}" type="presParOf" srcId="{C85AFA5B-D89B-5042-9094-4402785DEA19}" destId="{15107136-4CE0-5549-A344-A12800C3B64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590ACBF-2A24-2A4F-9494-E2F092D68098}" type="doc">
      <dgm:prSet loTypeId="urn:microsoft.com/office/officeart/2005/8/layout/hierarchy5" loCatId="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endParaRPr lang="fr-FR"/>
        </a:p>
      </dgm:t>
    </dgm:pt>
    <dgm:pt modelId="{E97695B9-506A-4744-8C5F-BEFA89F1D9E3}">
      <dgm:prSet phldrT="[Texte]"/>
      <dgm:spPr/>
      <dgm:t>
        <a:bodyPr/>
        <a:lstStyle/>
        <a:p>
          <a:r>
            <a:rPr lang="fr-FR" dirty="0"/>
            <a:t>Loop</a:t>
          </a:r>
        </a:p>
      </dgm:t>
    </dgm:pt>
    <dgm:pt modelId="{4A2C783C-0D89-124F-BA58-CA47E59B4D8E}" type="parTrans" cxnId="{9AAEBFD0-4A95-3144-8864-6DFA990438C1}">
      <dgm:prSet/>
      <dgm:spPr/>
      <dgm:t>
        <a:bodyPr/>
        <a:lstStyle/>
        <a:p>
          <a:endParaRPr lang="fr-FR"/>
        </a:p>
      </dgm:t>
    </dgm:pt>
    <dgm:pt modelId="{2B05D73F-1EAA-D944-93D3-8F3F69D4FACD}" type="sibTrans" cxnId="{9AAEBFD0-4A95-3144-8864-6DFA990438C1}">
      <dgm:prSet/>
      <dgm:spPr/>
      <dgm:t>
        <a:bodyPr/>
        <a:lstStyle/>
        <a:p>
          <a:endParaRPr lang="fr-FR"/>
        </a:p>
      </dgm:t>
    </dgm:pt>
    <dgm:pt modelId="{9D6B8F96-26BA-1544-A6AB-7D88848AF5EF}">
      <dgm:prSet phldrT="[Texte]"/>
      <dgm:spPr/>
      <dgm:t>
        <a:bodyPr/>
        <a:lstStyle/>
        <a:p>
          <a:r>
            <a:rPr lang="fr-FR" dirty="0" err="1"/>
            <a:t>space</a:t>
          </a:r>
          <a:endParaRPr lang="fr-FR" dirty="0"/>
        </a:p>
      </dgm:t>
    </dgm:pt>
    <dgm:pt modelId="{8DEF46DF-019F-FC43-8132-F011214750D1}" type="parTrans" cxnId="{4D5FB85E-0B15-2B49-846E-12C052AC5771}">
      <dgm:prSet/>
      <dgm:spPr/>
      <dgm:t>
        <a:bodyPr/>
        <a:lstStyle/>
        <a:p>
          <a:endParaRPr lang="fr-FR"/>
        </a:p>
      </dgm:t>
    </dgm:pt>
    <dgm:pt modelId="{88A67BAD-AC9E-A640-9B0C-C59A127D3FAC}" type="sibTrans" cxnId="{4D5FB85E-0B15-2B49-846E-12C052AC5771}">
      <dgm:prSet/>
      <dgm:spPr/>
      <dgm:t>
        <a:bodyPr/>
        <a:lstStyle/>
        <a:p>
          <a:endParaRPr lang="fr-FR"/>
        </a:p>
      </dgm:t>
    </dgm:pt>
    <dgm:pt modelId="{96EB3EF5-825A-2041-9562-2A402F44A918}">
      <dgm:prSet phldrT="[Texte]"/>
      <dgm:spPr/>
      <dgm:t>
        <a:bodyPr/>
        <a:lstStyle/>
        <a:p>
          <a:r>
            <a:rPr lang="fr-FR" dirty="0"/>
            <a:t>if  "</a:t>
          </a:r>
          <a:r>
            <a:rPr lang="fr-FR" dirty="0" err="1"/>
            <a:t>forward</a:t>
          </a:r>
          <a:r>
            <a:rPr lang="fr-FR" dirty="0"/>
            <a:t>"</a:t>
          </a:r>
        </a:p>
      </dgm:t>
    </dgm:pt>
    <dgm:pt modelId="{2E2EEA52-3CDA-B846-8384-66596B9B2C08}" type="parTrans" cxnId="{5E7F2176-7AC9-FB4D-A438-6A60E6CA3F0B}">
      <dgm:prSet/>
      <dgm:spPr/>
      <dgm:t>
        <a:bodyPr/>
        <a:lstStyle/>
        <a:p>
          <a:endParaRPr lang="fr-FR"/>
        </a:p>
      </dgm:t>
    </dgm:pt>
    <dgm:pt modelId="{CB39C42C-6582-B246-B352-0AB4189D14CB}" type="sibTrans" cxnId="{5E7F2176-7AC9-FB4D-A438-6A60E6CA3F0B}">
      <dgm:prSet/>
      <dgm:spPr/>
      <dgm:t>
        <a:bodyPr/>
        <a:lstStyle/>
        <a:p>
          <a:endParaRPr lang="fr-FR"/>
        </a:p>
      </dgm:t>
    </dgm:pt>
    <dgm:pt modelId="{DE733329-85C6-634F-8798-51673149F3E3}">
      <dgm:prSet phldrT="[Texte]"/>
      <dgm:spPr/>
      <dgm:t>
        <a:bodyPr/>
        <a:lstStyle/>
        <a:p>
          <a:r>
            <a:rPr lang="fr-FR" dirty="0"/>
            <a:t>if  "</a:t>
          </a:r>
          <a:r>
            <a:rPr lang="fr-FR" dirty="0" err="1"/>
            <a:t>rewind</a:t>
          </a:r>
          <a:r>
            <a:rPr lang="fr-FR" dirty="0"/>
            <a:t>"</a:t>
          </a:r>
        </a:p>
      </dgm:t>
    </dgm:pt>
    <dgm:pt modelId="{269BEE5E-8BFD-1C4F-9FEC-89F9E5EE1AC1}" type="parTrans" cxnId="{D9599D61-0220-3D4A-954B-14200F261F65}">
      <dgm:prSet/>
      <dgm:spPr/>
      <dgm:t>
        <a:bodyPr/>
        <a:lstStyle/>
        <a:p>
          <a:endParaRPr lang="fr-FR"/>
        </a:p>
      </dgm:t>
    </dgm:pt>
    <dgm:pt modelId="{210362ED-7A2E-6249-9E1A-4E7F377072E1}" type="sibTrans" cxnId="{D9599D61-0220-3D4A-954B-14200F261F65}">
      <dgm:prSet/>
      <dgm:spPr/>
      <dgm:t>
        <a:bodyPr/>
        <a:lstStyle/>
        <a:p>
          <a:endParaRPr lang="fr-FR"/>
        </a:p>
      </dgm:t>
    </dgm:pt>
    <dgm:pt modelId="{89D74C1F-A724-9743-8B8E-12FA59327D9C}">
      <dgm:prSet phldrT="[Texte]"/>
      <dgm:spPr/>
      <dgm:t>
        <a:bodyPr/>
        <a:lstStyle/>
        <a:p>
          <a:r>
            <a:rPr lang="fr-FR" dirty="0"/>
            <a:t>if  "vol--"</a:t>
          </a:r>
        </a:p>
      </dgm:t>
    </dgm:pt>
    <dgm:pt modelId="{25F04AC0-07BE-EF4C-9AAE-F100F6E609F5}" type="parTrans" cxnId="{A7CC143C-9253-E148-9B0E-61F09E901D80}">
      <dgm:prSet/>
      <dgm:spPr/>
      <dgm:t>
        <a:bodyPr/>
        <a:lstStyle/>
        <a:p>
          <a:endParaRPr lang="fr-FR"/>
        </a:p>
      </dgm:t>
    </dgm:pt>
    <dgm:pt modelId="{AF9A58A6-1C63-E443-A065-65BA4DF06ADA}" type="sibTrans" cxnId="{A7CC143C-9253-E148-9B0E-61F09E901D80}">
      <dgm:prSet/>
      <dgm:spPr/>
      <dgm:t>
        <a:bodyPr/>
        <a:lstStyle/>
        <a:p>
          <a:endParaRPr lang="fr-FR"/>
        </a:p>
      </dgm:t>
    </dgm:pt>
    <dgm:pt modelId="{6A0C03B9-F6FE-D24D-BCAB-2EB8371D4A16}">
      <dgm:prSet phldrT="[Texte]"/>
      <dgm:spPr/>
      <dgm:t>
        <a:bodyPr/>
        <a:lstStyle/>
        <a:p>
          <a:r>
            <a:rPr lang="fr-FR" dirty="0"/>
            <a:t>down</a:t>
          </a:r>
        </a:p>
      </dgm:t>
    </dgm:pt>
    <dgm:pt modelId="{B17F837D-4727-FB4A-A432-D7A7AB22CE4E}" type="parTrans" cxnId="{B2C41D43-D11E-B84B-9EDE-1725DA5FB66E}">
      <dgm:prSet/>
      <dgm:spPr/>
      <dgm:t>
        <a:bodyPr/>
        <a:lstStyle/>
        <a:p>
          <a:endParaRPr lang="fr-FR"/>
        </a:p>
      </dgm:t>
    </dgm:pt>
    <dgm:pt modelId="{D6C3B6F2-3022-5243-9635-CEDD2B9B44D1}" type="sibTrans" cxnId="{B2C41D43-D11E-B84B-9EDE-1725DA5FB66E}">
      <dgm:prSet/>
      <dgm:spPr/>
      <dgm:t>
        <a:bodyPr/>
        <a:lstStyle/>
        <a:p>
          <a:endParaRPr lang="fr-FR"/>
        </a:p>
      </dgm:t>
    </dgm:pt>
    <dgm:pt modelId="{F574A17F-F5B7-D649-B3B2-118C55B08103}">
      <dgm:prSet phldrT="[Texte]"/>
      <dgm:spPr/>
      <dgm:t>
        <a:bodyPr/>
        <a:lstStyle/>
        <a:p>
          <a:r>
            <a:rPr lang="fr-FR" dirty="0" err="1"/>
            <a:t>left</a:t>
          </a:r>
          <a:endParaRPr lang="fr-FR" dirty="0"/>
        </a:p>
      </dgm:t>
    </dgm:pt>
    <dgm:pt modelId="{DC2D8143-6A76-2246-9561-2E151ED2CAEC}" type="parTrans" cxnId="{C1317FB7-FACE-9D4A-9811-89EB7C560C45}">
      <dgm:prSet/>
      <dgm:spPr/>
      <dgm:t>
        <a:bodyPr/>
        <a:lstStyle/>
        <a:p>
          <a:endParaRPr lang="fr-FR"/>
        </a:p>
      </dgm:t>
    </dgm:pt>
    <dgm:pt modelId="{9AB63852-620E-E840-816C-EE04D2CE1E8E}" type="sibTrans" cxnId="{C1317FB7-FACE-9D4A-9811-89EB7C560C45}">
      <dgm:prSet/>
      <dgm:spPr/>
      <dgm:t>
        <a:bodyPr/>
        <a:lstStyle/>
        <a:p>
          <a:endParaRPr lang="fr-FR"/>
        </a:p>
      </dgm:t>
    </dgm:pt>
    <dgm:pt modelId="{4677834F-74E7-CC46-AC32-09D652520AFA}">
      <dgm:prSet phldrT="[Texte]"/>
      <dgm:spPr/>
      <dgm:t>
        <a:bodyPr/>
        <a:lstStyle/>
        <a:p>
          <a:r>
            <a:rPr lang="fr-FR" dirty="0"/>
            <a:t>right</a:t>
          </a:r>
        </a:p>
      </dgm:t>
    </dgm:pt>
    <dgm:pt modelId="{43B98430-A26C-CA4C-8440-A026F949270F}" type="parTrans" cxnId="{13901C21-2CE4-2F48-BCD7-CE965C92D24B}">
      <dgm:prSet/>
      <dgm:spPr/>
      <dgm:t>
        <a:bodyPr/>
        <a:lstStyle/>
        <a:p>
          <a:endParaRPr lang="fr-FR"/>
        </a:p>
      </dgm:t>
    </dgm:pt>
    <dgm:pt modelId="{77F4EC55-252F-484A-8D99-CBC5BF7B244B}" type="sibTrans" cxnId="{13901C21-2CE4-2F48-BCD7-CE965C92D24B}">
      <dgm:prSet/>
      <dgm:spPr/>
      <dgm:t>
        <a:bodyPr/>
        <a:lstStyle/>
        <a:p>
          <a:endParaRPr lang="fr-FR"/>
        </a:p>
      </dgm:t>
    </dgm:pt>
    <dgm:pt modelId="{3D3F4886-C20C-8F4C-A04B-20BDBB5BE432}">
      <dgm:prSet phldrT="[Texte]"/>
      <dgm:spPr/>
      <dgm:t>
        <a:bodyPr/>
        <a:lstStyle/>
        <a:p>
          <a:r>
            <a:rPr lang="fr-FR" dirty="0"/>
            <a:t>if  "vol++"</a:t>
          </a:r>
        </a:p>
      </dgm:t>
    </dgm:pt>
    <dgm:pt modelId="{DA4C0913-BD27-5C44-BFF0-4CBA445FD9E5}" type="sibTrans" cxnId="{C0E63BAD-F421-844C-BCEE-4A8693A15096}">
      <dgm:prSet/>
      <dgm:spPr/>
      <dgm:t>
        <a:bodyPr/>
        <a:lstStyle/>
        <a:p>
          <a:endParaRPr lang="fr-FR"/>
        </a:p>
      </dgm:t>
    </dgm:pt>
    <dgm:pt modelId="{5FE1BD45-0062-F048-977B-8D765C269E1B}" type="parTrans" cxnId="{C0E63BAD-F421-844C-BCEE-4A8693A15096}">
      <dgm:prSet/>
      <dgm:spPr/>
      <dgm:t>
        <a:bodyPr/>
        <a:lstStyle/>
        <a:p>
          <a:endParaRPr lang="fr-FR"/>
        </a:p>
      </dgm:t>
    </dgm:pt>
    <dgm:pt modelId="{A8A6A83C-1B17-9C41-ABA2-AD05D94812F1}">
      <dgm:prSet phldrT="[Texte]"/>
      <dgm:spPr/>
      <dgm:t>
        <a:bodyPr/>
        <a:lstStyle/>
        <a:p>
          <a:r>
            <a:rPr lang="fr-FR" dirty="0"/>
            <a:t>up</a:t>
          </a:r>
        </a:p>
      </dgm:t>
    </dgm:pt>
    <dgm:pt modelId="{156D18DC-3B0A-3548-9F23-3585F6A8E310}" type="sibTrans" cxnId="{55B4055A-FC51-1049-8D7B-F483AF9537FE}">
      <dgm:prSet/>
      <dgm:spPr/>
      <dgm:t>
        <a:bodyPr/>
        <a:lstStyle/>
        <a:p>
          <a:endParaRPr lang="fr-FR"/>
        </a:p>
      </dgm:t>
    </dgm:pt>
    <dgm:pt modelId="{D65ACA4E-145B-BC4C-81A3-8F644E126B22}" type="parTrans" cxnId="{55B4055A-FC51-1049-8D7B-F483AF9537FE}">
      <dgm:prSet/>
      <dgm:spPr/>
      <dgm:t>
        <a:bodyPr/>
        <a:lstStyle/>
        <a:p>
          <a:endParaRPr lang="fr-FR"/>
        </a:p>
      </dgm:t>
    </dgm:pt>
    <dgm:pt modelId="{C804298E-1AD8-4D40-BD29-FCF98C3E7A22}">
      <dgm:prSet phldrT="[Texte]"/>
      <dgm:spPr>
        <a:solidFill>
          <a:schemeClr val="accent1">
            <a:alpha val="70000"/>
          </a:schemeClr>
        </a:solidFill>
      </dgm:spPr>
      <dgm:t>
        <a:bodyPr/>
        <a:lstStyle/>
        <a:p>
          <a:r>
            <a:rPr lang="fr-FR" dirty="0"/>
            <a:t>if  "click"</a:t>
          </a:r>
        </a:p>
      </dgm:t>
    </dgm:pt>
    <dgm:pt modelId="{DAE108B3-BAB4-0B4E-B190-5D0EFF734154}" type="parTrans" cxnId="{7CAA986D-6F0D-214E-82B2-5805334B496D}">
      <dgm:prSet/>
      <dgm:spPr/>
      <dgm:t>
        <a:bodyPr/>
        <a:lstStyle/>
        <a:p>
          <a:endParaRPr lang="fr-FR"/>
        </a:p>
      </dgm:t>
    </dgm:pt>
    <dgm:pt modelId="{CFF239F9-F560-DF4E-9B2E-C9994793E759}" type="sibTrans" cxnId="{7CAA986D-6F0D-214E-82B2-5805334B496D}">
      <dgm:prSet/>
      <dgm:spPr/>
      <dgm:t>
        <a:bodyPr/>
        <a:lstStyle/>
        <a:p>
          <a:endParaRPr lang="fr-FR"/>
        </a:p>
      </dgm:t>
    </dgm:pt>
    <dgm:pt modelId="{A7BF9C35-26E8-D349-B2AF-86BC38D69E04}">
      <dgm:prSet phldrT="[Texte]"/>
      <dgm:spPr/>
      <dgm:t>
        <a:bodyPr/>
        <a:lstStyle/>
        <a:p>
          <a:r>
            <a:rPr lang="fr-FR" dirty="0"/>
            <a:t>if "</a:t>
          </a:r>
          <a:r>
            <a:rPr lang="fr-FR" dirty="0" err="1"/>
            <a:t>play</a:t>
          </a:r>
          <a:r>
            <a:rPr lang="fr-FR" dirty="0"/>
            <a:t>/pause"</a:t>
          </a:r>
        </a:p>
      </dgm:t>
    </dgm:pt>
    <dgm:pt modelId="{05660639-71FD-1541-9FF4-E642734151BF}" type="parTrans" cxnId="{673C0FD3-F8A3-0C4D-8692-26D1DC1BD99A}">
      <dgm:prSet/>
      <dgm:spPr/>
      <dgm:t>
        <a:bodyPr/>
        <a:lstStyle/>
        <a:p>
          <a:endParaRPr lang="fr-FR"/>
        </a:p>
      </dgm:t>
    </dgm:pt>
    <dgm:pt modelId="{85EC3590-41A9-3D4E-AF07-44C30B6B53B1}" type="sibTrans" cxnId="{673C0FD3-F8A3-0C4D-8692-26D1DC1BD99A}">
      <dgm:prSet/>
      <dgm:spPr/>
      <dgm:t>
        <a:bodyPr/>
        <a:lstStyle/>
        <a:p>
          <a:endParaRPr lang="fr-FR"/>
        </a:p>
      </dgm:t>
    </dgm:pt>
    <dgm:pt modelId="{75C97874-DADA-834D-9945-5AFA34E2BF55}">
      <dgm:prSet phldrT="[Texte]"/>
      <dgm:spPr>
        <a:solidFill>
          <a:schemeClr val="accent1">
            <a:alpha val="50000"/>
          </a:schemeClr>
        </a:solidFill>
      </dgm:spPr>
      <dgm:t>
        <a:bodyPr/>
        <a:lstStyle/>
        <a:p>
          <a:r>
            <a:rPr lang="fr-FR">
              <a:solidFill>
                <a:schemeClr val="tx1"/>
              </a:solidFill>
            </a:rPr>
            <a:t>click</a:t>
          </a:r>
          <a:endParaRPr lang="fr-FR" dirty="0">
            <a:solidFill>
              <a:schemeClr val="tx1"/>
            </a:solidFill>
          </a:endParaRPr>
        </a:p>
      </dgm:t>
    </dgm:pt>
    <dgm:pt modelId="{67D3D639-F4DF-A446-B284-DFEAEE6D0371}" type="parTrans" cxnId="{0C8673F5-1C36-2E44-9C29-B3D100228417}">
      <dgm:prSet/>
      <dgm:spPr/>
      <dgm:t>
        <a:bodyPr/>
        <a:lstStyle/>
        <a:p>
          <a:endParaRPr lang="fr-FR"/>
        </a:p>
      </dgm:t>
    </dgm:pt>
    <dgm:pt modelId="{0AA9F9E3-FE89-0F4E-9CC4-0096612FB75F}" type="sibTrans" cxnId="{0C8673F5-1C36-2E44-9C29-B3D100228417}">
      <dgm:prSet/>
      <dgm:spPr/>
      <dgm:t>
        <a:bodyPr/>
        <a:lstStyle/>
        <a:p>
          <a:endParaRPr lang="fr-FR"/>
        </a:p>
      </dgm:t>
    </dgm:pt>
    <dgm:pt modelId="{9E2494A8-ADAE-AE42-AC0B-5C5DD88CBD83}">
      <dgm:prSet phldrT="[Texte]"/>
      <dgm:spPr>
        <a:solidFill>
          <a:schemeClr val="accent1">
            <a:alpha val="50000"/>
          </a:schemeClr>
        </a:solidFill>
      </dgm:spPr>
      <dgm:t>
        <a:bodyPr/>
        <a:lstStyle/>
        <a:p>
          <a:r>
            <a:rPr lang="fr-FR">
              <a:solidFill>
                <a:schemeClr val="tx1"/>
              </a:solidFill>
            </a:rPr>
            <a:t>if ...</a:t>
          </a:r>
          <a:endParaRPr lang="fr-FR" dirty="0">
            <a:solidFill>
              <a:schemeClr val="tx1"/>
            </a:solidFill>
          </a:endParaRPr>
        </a:p>
      </dgm:t>
    </dgm:pt>
    <dgm:pt modelId="{CE821F86-5F31-9948-B3AB-D85EF1593FAA}" type="parTrans" cxnId="{12E8837D-2701-2F49-86D2-D0038D5AA1A9}">
      <dgm:prSet/>
      <dgm:spPr/>
      <dgm:t>
        <a:bodyPr/>
        <a:lstStyle/>
        <a:p>
          <a:endParaRPr lang="fr-FR"/>
        </a:p>
      </dgm:t>
    </dgm:pt>
    <dgm:pt modelId="{23D4813C-9428-794B-A5A1-368B0434DCB8}" type="sibTrans" cxnId="{12E8837D-2701-2F49-86D2-D0038D5AA1A9}">
      <dgm:prSet/>
      <dgm:spPr/>
      <dgm:t>
        <a:bodyPr/>
        <a:lstStyle/>
        <a:p>
          <a:endParaRPr lang="fr-FR"/>
        </a:p>
      </dgm:t>
    </dgm:pt>
    <dgm:pt modelId="{AEC4C10B-BF73-F045-88C0-A13609FE442F}">
      <dgm:prSet phldrT="[Texte]"/>
      <dgm:spPr>
        <a:solidFill>
          <a:schemeClr val="accent1">
            <a:alpha val="50000"/>
          </a:schemeClr>
        </a:solidFill>
      </dgm:spPr>
      <dgm:t>
        <a:bodyPr/>
        <a:lstStyle/>
        <a:p>
          <a:r>
            <a:rPr lang="fr-FR" i="1">
              <a:solidFill>
                <a:schemeClr val="tx1"/>
              </a:solidFill>
            </a:rPr>
            <a:t>moveTo</a:t>
          </a:r>
          <a:endParaRPr lang="fr-FR" i="1" dirty="0">
            <a:solidFill>
              <a:schemeClr val="tx1"/>
            </a:solidFill>
          </a:endParaRPr>
        </a:p>
      </dgm:t>
    </dgm:pt>
    <dgm:pt modelId="{DD7A9DF1-A8BF-E146-92CA-2B58A0AE221C}" type="parTrans" cxnId="{6455E86E-15A5-F444-8819-75D703EF03E2}">
      <dgm:prSet/>
      <dgm:spPr/>
      <dgm:t>
        <a:bodyPr/>
        <a:lstStyle/>
        <a:p>
          <a:endParaRPr lang="fr-FR"/>
        </a:p>
      </dgm:t>
    </dgm:pt>
    <dgm:pt modelId="{6B85AFE0-FD31-3B4F-9ED4-FE9F81985A64}" type="sibTrans" cxnId="{6455E86E-15A5-F444-8819-75D703EF03E2}">
      <dgm:prSet/>
      <dgm:spPr/>
      <dgm:t>
        <a:bodyPr/>
        <a:lstStyle/>
        <a:p>
          <a:endParaRPr lang="fr-FR"/>
        </a:p>
      </dgm:t>
    </dgm:pt>
    <dgm:pt modelId="{55A88322-1BF2-ED4D-B566-36E49F9D8E9A}" type="pres">
      <dgm:prSet presAssocID="{6590ACBF-2A24-2A4F-9494-E2F092D68098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7DA8672-FB0F-2C40-8998-F663668B734D}" type="pres">
      <dgm:prSet presAssocID="{6590ACBF-2A24-2A4F-9494-E2F092D68098}" presName="hierFlow" presStyleCnt="0"/>
      <dgm:spPr/>
    </dgm:pt>
    <dgm:pt modelId="{5E03A857-9F0A-EF40-AA66-0CD612695CF3}" type="pres">
      <dgm:prSet presAssocID="{6590ACBF-2A24-2A4F-9494-E2F092D68098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77ABB492-B970-E348-AD2F-E512FB005B27}" type="pres">
      <dgm:prSet presAssocID="{E97695B9-506A-4744-8C5F-BEFA89F1D9E3}" presName="Name17" presStyleCnt="0"/>
      <dgm:spPr/>
    </dgm:pt>
    <dgm:pt modelId="{6052CB86-D1D4-134F-9D6A-ACD1E8FB4683}" type="pres">
      <dgm:prSet presAssocID="{E97695B9-506A-4744-8C5F-BEFA89F1D9E3}" presName="level1Shape" presStyleLbl="node0" presStyleIdx="0" presStyleCnt="1">
        <dgm:presLayoutVars>
          <dgm:chPref val="3"/>
        </dgm:presLayoutVars>
      </dgm:prSet>
      <dgm:spPr/>
    </dgm:pt>
    <dgm:pt modelId="{2B59259F-9629-9A4A-9C17-933E62442203}" type="pres">
      <dgm:prSet presAssocID="{E97695B9-506A-4744-8C5F-BEFA89F1D9E3}" presName="hierChild2" presStyleCnt="0"/>
      <dgm:spPr/>
    </dgm:pt>
    <dgm:pt modelId="{2F99C886-49B1-7F41-B5EB-A81794192394}" type="pres">
      <dgm:prSet presAssocID="{05660639-71FD-1541-9FF4-E642734151BF}" presName="Name25" presStyleLbl="parChTrans1D2" presStyleIdx="0" presStyleCnt="7"/>
      <dgm:spPr/>
    </dgm:pt>
    <dgm:pt modelId="{6DE1FD5C-07BB-B143-9BDA-AEFE0357C181}" type="pres">
      <dgm:prSet presAssocID="{05660639-71FD-1541-9FF4-E642734151BF}" presName="connTx" presStyleLbl="parChTrans1D2" presStyleIdx="0" presStyleCnt="7"/>
      <dgm:spPr/>
    </dgm:pt>
    <dgm:pt modelId="{F8A841A8-423E-2E47-AB7D-CAADAD180D85}" type="pres">
      <dgm:prSet presAssocID="{A7BF9C35-26E8-D349-B2AF-86BC38D69E04}" presName="Name30" presStyleCnt="0"/>
      <dgm:spPr/>
    </dgm:pt>
    <dgm:pt modelId="{03471DE6-CA37-3541-A553-28BCE49297AC}" type="pres">
      <dgm:prSet presAssocID="{A7BF9C35-26E8-D349-B2AF-86BC38D69E04}" presName="level2Shape" presStyleLbl="node2" presStyleIdx="0" presStyleCnt="7"/>
      <dgm:spPr/>
    </dgm:pt>
    <dgm:pt modelId="{07272B54-7CE3-0B4B-9C56-880280FF284F}" type="pres">
      <dgm:prSet presAssocID="{A7BF9C35-26E8-D349-B2AF-86BC38D69E04}" presName="hierChild3" presStyleCnt="0"/>
      <dgm:spPr/>
    </dgm:pt>
    <dgm:pt modelId="{789B6F4E-AA67-F342-A2DC-7A8D569EA1B9}" type="pres">
      <dgm:prSet presAssocID="{8DEF46DF-019F-FC43-8132-F011214750D1}" presName="Name25" presStyleLbl="parChTrans1D3" presStyleIdx="0" presStyleCnt="7"/>
      <dgm:spPr/>
    </dgm:pt>
    <dgm:pt modelId="{3F8F60D6-1CDC-E94F-AA22-FF696B9786AC}" type="pres">
      <dgm:prSet presAssocID="{8DEF46DF-019F-FC43-8132-F011214750D1}" presName="connTx" presStyleLbl="parChTrans1D3" presStyleIdx="0" presStyleCnt="7"/>
      <dgm:spPr/>
    </dgm:pt>
    <dgm:pt modelId="{34BB3A0E-56D6-C24E-AE40-4C0F2559A346}" type="pres">
      <dgm:prSet presAssocID="{9D6B8F96-26BA-1544-A6AB-7D88848AF5EF}" presName="Name30" presStyleCnt="0"/>
      <dgm:spPr/>
    </dgm:pt>
    <dgm:pt modelId="{02973383-3614-1A43-B7FB-47A47963F45C}" type="pres">
      <dgm:prSet presAssocID="{9D6B8F96-26BA-1544-A6AB-7D88848AF5EF}" presName="level2Shape" presStyleLbl="node3" presStyleIdx="0" presStyleCnt="7"/>
      <dgm:spPr/>
    </dgm:pt>
    <dgm:pt modelId="{B1549BB6-537C-9346-9107-CD14C2C6F046}" type="pres">
      <dgm:prSet presAssocID="{9D6B8F96-26BA-1544-A6AB-7D88848AF5EF}" presName="hierChild3" presStyleCnt="0"/>
      <dgm:spPr/>
    </dgm:pt>
    <dgm:pt modelId="{686DF5C0-7397-4C4C-86AD-EB08C38C132F}" type="pres">
      <dgm:prSet presAssocID="{5FE1BD45-0062-F048-977B-8D765C269E1B}" presName="Name25" presStyleLbl="parChTrans1D2" presStyleIdx="1" presStyleCnt="7"/>
      <dgm:spPr/>
    </dgm:pt>
    <dgm:pt modelId="{2D77B771-8480-FB4E-A8C9-00462058D98F}" type="pres">
      <dgm:prSet presAssocID="{5FE1BD45-0062-F048-977B-8D765C269E1B}" presName="connTx" presStyleLbl="parChTrans1D2" presStyleIdx="1" presStyleCnt="7"/>
      <dgm:spPr/>
    </dgm:pt>
    <dgm:pt modelId="{D9E5AE24-8DF6-5A41-AB7A-682C53346891}" type="pres">
      <dgm:prSet presAssocID="{3D3F4886-C20C-8F4C-A04B-20BDBB5BE432}" presName="Name30" presStyleCnt="0"/>
      <dgm:spPr/>
    </dgm:pt>
    <dgm:pt modelId="{98BE316F-E81A-4641-93DD-C16EB38B2926}" type="pres">
      <dgm:prSet presAssocID="{3D3F4886-C20C-8F4C-A04B-20BDBB5BE432}" presName="level2Shape" presStyleLbl="node2" presStyleIdx="1" presStyleCnt="7"/>
      <dgm:spPr/>
    </dgm:pt>
    <dgm:pt modelId="{EBD26C87-6BEB-A64B-B4F6-DB914A675221}" type="pres">
      <dgm:prSet presAssocID="{3D3F4886-C20C-8F4C-A04B-20BDBB5BE432}" presName="hierChild3" presStyleCnt="0"/>
      <dgm:spPr/>
    </dgm:pt>
    <dgm:pt modelId="{41573DA9-A866-C448-BC0B-4EBB25552F95}" type="pres">
      <dgm:prSet presAssocID="{D65ACA4E-145B-BC4C-81A3-8F644E126B22}" presName="Name25" presStyleLbl="parChTrans1D3" presStyleIdx="1" presStyleCnt="7"/>
      <dgm:spPr/>
    </dgm:pt>
    <dgm:pt modelId="{9223C160-5108-494F-84BA-D22D4E8AC264}" type="pres">
      <dgm:prSet presAssocID="{D65ACA4E-145B-BC4C-81A3-8F644E126B22}" presName="connTx" presStyleLbl="parChTrans1D3" presStyleIdx="1" presStyleCnt="7"/>
      <dgm:spPr/>
    </dgm:pt>
    <dgm:pt modelId="{C6273D65-5B1D-A343-BE46-3808BB4F73D7}" type="pres">
      <dgm:prSet presAssocID="{A8A6A83C-1B17-9C41-ABA2-AD05D94812F1}" presName="Name30" presStyleCnt="0"/>
      <dgm:spPr/>
    </dgm:pt>
    <dgm:pt modelId="{02AC4057-5146-2141-B9E1-FF80CEE73449}" type="pres">
      <dgm:prSet presAssocID="{A8A6A83C-1B17-9C41-ABA2-AD05D94812F1}" presName="level2Shape" presStyleLbl="node3" presStyleIdx="1" presStyleCnt="7"/>
      <dgm:spPr/>
    </dgm:pt>
    <dgm:pt modelId="{320DE50C-AE7F-3547-AE97-B2748791DE9A}" type="pres">
      <dgm:prSet presAssocID="{A8A6A83C-1B17-9C41-ABA2-AD05D94812F1}" presName="hierChild3" presStyleCnt="0"/>
      <dgm:spPr/>
    </dgm:pt>
    <dgm:pt modelId="{7EF1597C-B66F-F444-87DF-83E670065DD3}" type="pres">
      <dgm:prSet presAssocID="{25F04AC0-07BE-EF4C-9AAE-F100F6E609F5}" presName="Name25" presStyleLbl="parChTrans1D2" presStyleIdx="2" presStyleCnt="7"/>
      <dgm:spPr/>
    </dgm:pt>
    <dgm:pt modelId="{39C34852-E1C1-DA4A-8318-44453DBF9492}" type="pres">
      <dgm:prSet presAssocID="{25F04AC0-07BE-EF4C-9AAE-F100F6E609F5}" presName="connTx" presStyleLbl="parChTrans1D2" presStyleIdx="2" presStyleCnt="7"/>
      <dgm:spPr/>
    </dgm:pt>
    <dgm:pt modelId="{8C755E0A-0844-4646-A1E7-A95C22BFB213}" type="pres">
      <dgm:prSet presAssocID="{89D74C1F-A724-9743-8B8E-12FA59327D9C}" presName="Name30" presStyleCnt="0"/>
      <dgm:spPr/>
    </dgm:pt>
    <dgm:pt modelId="{6714D768-24CF-FA43-8059-9BB444D48EED}" type="pres">
      <dgm:prSet presAssocID="{89D74C1F-A724-9743-8B8E-12FA59327D9C}" presName="level2Shape" presStyleLbl="node2" presStyleIdx="2" presStyleCnt="7"/>
      <dgm:spPr/>
    </dgm:pt>
    <dgm:pt modelId="{10F28656-4BB5-6743-B6F7-675FE6B2508E}" type="pres">
      <dgm:prSet presAssocID="{89D74C1F-A724-9743-8B8E-12FA59327D9C}" presName="hierChild3" presStyleCnt="0"/>
      <dgm:spPr/>
    </dgm:pt>
    <dgm:pt modelId="{2A6A8C1D-498E-BA4E-B33D-BA19CD0F5A8E}" type="pres">
      <dgm:prSet presAssocID="{B17F837D-4727-FB4A-A432-D7A7AB22CE4E}" presName="Name25" presStyleLbl="parChTrans1D3" presStyleIdx="2" presStyleCnt="7"/>
      <dgm:spPr/>
    </dgm:pt>
    <dgm:pt modelId="{8BE33A89-53E2-274E-A206-22329B6B2D3F}" type="pres">
      <dgm:prSet presAssocID="{B17F837D-4727-FB4A-A432-D7A7AB22CE4E}" presName="connTx" presStyleLbl="parChTrans1D3" presStyleIdx="2" presStyleCnt="7"/>
      <dgm:spPr/>
    </dgm:pt>
    <dgm:pt modelId="{97F58F71-A787-0640-99E9-D3B7570CC009}" type="pres">
      <dgm:prSet presAssocID="{6A0C03B9-F6FE-D24D-BCAB-2EB8371D4A16}" presName="Name30" presStyleCnt="0"/>
      <dgm:spPr/>
    </dgm:pt>
    <dgm:pt modelId="{0EC7D91A-6FEC-B045-A801-FA71BEDDB3C8}" type="pres">
      <dgm:prSet presAssocID="{6A0C03B9-F6FE-D24D-BCAB-2EB8371D4A16}" presName="level2Shape" presStyleLbl="node3" presStyleIdx="2" presStyleCnt="7"/>
      <dgm:spPr/>
    </dgm:pt>
    <dgm:pt modelId="{AC2B0A6F-21C5-5643-B104-8D59D90EADA6}" type="pres">
      <dgm:prSet presAssocID="{6A0C03B9-F6FE-D24D-BCAB-2EB8371D4A16}" presName="hierChild3" presStyleCnt="0"/>
      <dgm:spPr/>
    </dgm:pt>
    <dgm:pt modelId="{13EDAD9B-1721-6B4D-9F0A-88B28AB81CFC}" type="pres">
      <dgm:prSet presAssocID="{269BEE5E-8BFD-1C4F-9FEC-89F9E5EE1AC1}" presName="Name25" presStyleLbl="parChTrans1D2" presStyleIdx="3" presStyleCnt="7"/>
      <dgm:spPr/>
    </dgm:pt>
    <dgm:pt modelId="{CB085697-731F-7949-A41B-7EBF735AF547}" type="pres">
      <dgm:prSet presAssocID="{269BEE5E-8BFD-1C4F-9FEC-89F9E5EE1AC1}" presName="connTx" presStyleLbl="parChTrans1D2" presStyleIdx="3" presStyleCnt="7"/>
      <dgm:spPr/>
    </dgm:pt>
    <dgm:pt modelId="{A04C955B-C2C8-0849-B00D-01FBFE65799F}" type="pres">
      <dgm:prSet presAssocID="{DE733329-85C6-634F-8798-51673149F3E3}" presName="Name30" presStyleCnt="0"/>
      <dgm:spPr/>
    </dgm:pt>
    <dgm:pt modelId="{38A06E34-E2BC-D34D-B3E0-81863E59365F}" type="pres">
      <dgm:prSet presAssocID="{DE733329-85C6-634F-8798-51673149F3E3}" presName="level2Shape" presStyleLbl="node2" presStyleIdx="3" presStyleCnt="7"/>
      <dgm:spPr/>
    </dgm:pt>
    <dgm:pt modelId="{1B5C8BF4-418E-6847-BA80-8118B93CC68A}" type="pres">
      <dgm:prSet presAssocID="{DE733329-85C6-634F-8798-51673149F3E3}" presName="hierChild3" presStyleCnt="0"/>
      <dgm:spPr/>
    </dgm:pt>
    <dgm:pt modelId="{0B31FEA8-58A3-EA49-877A-23BC051C94EC}" type="pres">
      <dgm:prSet presAssocID="{DC2D8143-6A76-2246-9561-2E151ED2CAEC}" presName="Name25" presStyleLbl="parChTrans1D3" presStyleIdx="3" presStyleCnt="7"/>
      <dgm:spPr/>
    </dgm:pt>
    <dgm:pt modelId="{1E9D41C4-BC98-FC43-8C3A-72ECF44C68EC}" type="pres">
      <dgm:prSet presAssocID="{DC2D8143-6A76-2246-9561-2E151ED2CAEC}" presName="connTx" presStyleLbl="parChTrans1D3" presStyleIdx="3" presStyleCnt="7"/>
      <dgm:spPr/>
    </dgm:pt>
    <dgm:pt modelId="{C2A64C1A-1B5A-AC45-8272-2712017B06FA}" type="pres">
      <dgm:prSet presAssocID="{F574A17F-F5B7-D649-B3B2-118C55B08103}" presName="Name30" presStyleCnt="0"/>
      <dgm:spPr/>
    </dgm:pt>
    <dgm:pt modelId="{3FE3EF73-6AF7-434E-B177-A5CF12BBABE7}" type="pres">
      <dgm:prSet presAssocID="{F574A17F-F5B7-D649-B3B2-118C55B08103}" presName="level2Shape" presStyleLbl="node3" presStyleIdx="3" presStyleCnt="7"/>
      <dgm:spPr/>
    </dgm:pt>
    <dgm:pt modelId="{5980362B-E7E6-5E4D-9A26-9896BC9C86DD}" type="pres">
      <dgm:prSet presAssocID="{F574A17F-F5B7-D649-B3B2-118C55B08103}" presName="hierChild3" presStyleCnt="0"/>
      <dgm:spPr/>
    </dgm:pt>
    <dgm:pt modelId="{C25BF56F-97ED-1548-BD24-B7066B1EE5B9}" type="pres">
      <dgm:prSet presAssocID="{2E2EEA52-3CDA-B846-8384-66596B9B2C08}" presName="Name25" presStyleLbl="parChTrans1D2" presStyleIdx="4" presStyleCnt="7"/>
      <dgm:spPr/>
    </dgm:pt>
    <dgm:pt modelId="{B50E02DA-E147-9D44-B818-4D725AEDC671}" type="pres">
      <dgm:prSet presAssocID="{2E2EEA52-3CDA-B846-8384-66596B9B2C08}" presName="connTx" presStyleLbl="parChTrans1D2" presStyleIdx="4" presStyleCnt="7"/>
      <dgm:spPr/>
    </dgm:pt>
    <dgm:pt modelId="{2615C51F-88AC-AF43-98DD-2F01D86D6245}" type="pres">
      <dgm:prSet presAssocID="{96EB3EF5-825A-2041-9562-2A402F44A918}" presName="Name30" presStyleCnt="0"/>
      <dgm:spPr/>
    </dgm:pt>
    <dgm:pt modelId="{799D3774-07E2-FC4C-A61C-4883431A5F47}" type="pres">
      <dgm:prSet presAssocID="{96EB3EF5-825A-2041-9562-2A402F44A918}" presName="level2Shape" presStyleLbl="node2" presStyleIdx="4" presStyleCnt="7"/>
      <dgm:spPr/>
    </dgm:pt>
    <dgm:pt modelId="{A2BCCB11-D93B-7F41-BC1A-CBB927353D8F}" type="pres">
      <dgm:prSet presAssocID="{96EB3EF5-825A-2041-9562-2A402F44A918}" presName="hierChild3" presStyleCnt="0"/>
      <dgm:spPr/>
    </dgm:pt>
    <dgm:pt modelId="{E549EDCD-01F9-884F-9340-325F7A871757}" type="pres">
      <dgm:prSet presAssocID="{43B98430-A26C-CA4C-8440-A026F949270F}" presName="Name25" presStyleLbl="parChTrans1D3" presStyleIdx="4" presStyleCnt="7"/>
      <dgm:spPr/>
    </dgm:pt>
    <dgm:pt modelId="{38B76100-08CA-CD43-A174-A6A163A62EAF}" type="pres">
      <dgm:prSet presAssocID="{43B98430-A26C-CA4C-8440-A026F949270F}" presName="connTx" presStyleLbl="parChTrans1D3" presStyleIdx="4" presStyleCnt="7"/>
      <dgm:spPr/>
    </dgm:pt>
    <dgm:pt modelId="{E88FEA2D-E488-8049-9476-650A9F75B5FC}" type="pres">
      <dgm:prSet presAssocID="{4677834F-74E7-CC46-AC32-09D652520AFA}" presName="Name30" presStyleCnt="0"/>
      <dgm:spPr/>
    </dgm:pt>
    <dgm:pt modelId="{C71DDC4E-B881-B943-BDF5-69BD70BD93C6}" type="pres">
      <dgm:prSet presAssocID="{4677834F-74E7-CC46-AC32-09D652520AFA}" presName="level2Shape" presStyleLbl="node3" presStyleIdx="4" presStyleCnt="7"/>
      <dgm:spPr/>
    </dgm:pt>
    <dgm:pt modelId="{A5F7303C-ED9D-F646-88B6-240C78149CCA}" type="pres">
      <dgm:prSet presAssocID="{4677834F-74E7-CC46-AC32-09D652520AFA}" presName="hierChild3" presStyleCnt="0"/>
      <dgm:spPr/>
    </dgm:pt>
    <dgm:pt modelId="{EAE87570-B310-4940-8DF9-45CA8F14AB7A}" type="pres">
      <dgm:prSet presAssocID="{DAE108B3-BAB4-0B4E-B190-5D0EFF734154}" presName="Name25" presStyleLbl="parChTrans1D2" presStyleIdx="5" presStyleCnt="7"/>
      <dgm:spPr/>
    </dgm:pt>
    <dgm:pt modelId="{2E766453-73C7-2F43-8841-F6A1292C3A75}" type="pres">
      <dgm:prSet presAssocID="{DAE108B3-BAB4-0B4E-B190-5D0EFF734154}" presName="connTx" presStyleLbl="parChTrans1D2" presStyleIdx="5" presStyleCnt="7"/>
      <dgm:spPr/>
    </dgm:pt>
    <dgm:pt modelId="{5F2CE93C-9127-0244-981C-8C984D6CDB06}" type="pres">
      <dgm:prSet presAssocID="{C804298E-1AD8-4D40-BD29-FCF98C3E7A22}" presName="Name30" presStyleCnt="0"/>
      <dgm:spPr/>
    </dgm:pt>
    <dgm:pt modelId="{EF45BB91-2B7C-244A-93EB-86C9AE5EB8B7}" type="pres">
      <dgm:prSet presAssocID="{C804298E-1AD8-4D40-BD29-FCF98C3E7A22}" presName="level2Shape" presStyleLbl="node2" presStyleIdx="5" presStyleCnt="7"/>
      <dgm:spPr/>
    </dgm:pt>
    <dgm:pt modelId="{339572F0-E4B6-FA49-9836-9601030174EF}" type="pres">
      <dgm:prSet presAssocID="{C804298E-1AD8-4D40-BD29-FCF98C3E7A22}" presName="hierChild3" presStyleCnt="0"/>
      <dgm:spPr/>
    </dgm:pt>
    <dgm:pt modelId="{784E53E0-CDF2-0A44-9049-D9D9FEF81BB8}" type="pres">
      <dgm:prSet presAssocID="{67D3D639-F4DF-A446-B284-DFEAEE6D0371}" presName="Name25" presStyleLbl="parChTrans1D3" presStyleIdx="5" presStyleCnt="7"/>
      <dgm:spPr/>
    </dgm:pt>
    <dgm:pt modelId="{67FB09E0-6A89-4C41-8AA6-CAF8A175E05C}" type="pres">
      <dgm:prSet presAssocID="{67D3D639-F4DF-A446-B284-DFEAEE6D0371}" presName="connTx" presStyleLbl="parChTrans1D3" presStyleIdx="5" presStyleCnt="7"/>
      <dgm:spPr/>
    </dgm:pt>
    <dgm:pt modelId="{D818CAC0-DF1A-2C46-8AF3-764BA30C86FB}" type="pres">
      <dgm:prSet presAssocID="{75C97874-DADA-834D-9945-5AFA34E2BF55}" presName="Name30" presStyleCnt="0"/>
      <dgm:spPr/>
    </dgm:pt>
    <dgm:pt modelId="{07ACEA6B-771E-2C4B-94F8-73EFFD8E3E5E}" type="pres">
      <dgm:prSet presAssocID="{75C97874-DADA-834D-9945-5AFA34E2BF55}" presName="level2Shape" presStyleLbl="node3" presStyleIdx="5" presStyleCnt="7"/>
      <dgm:spPr/>
    </dgm:pt>
    <dgm:pt modelId="{FFF3CB9E-E031-7249-80D7-57DC20C58AA7}" type="pres">
      <dgm:prSet presAssocID="{75C97874-DADA-834D-9945-5AFA34E2BF55}" presName="hierChild3" presStyleCnt="0"/>
      <dgm:spPr/>
    </dgm:pt>
    <dgm:pt modelId="{06E3B463-C9B8-5D4F-92D6-E560428E9205}" type="pres">
      <dgm:prSet presAssocID="{CE821F86-5F31-9948-B3AB-D85EF1593FAA}" presName="Name25" presStyleLbl="parChTrans1D2" presStyleIdx="6" presStyleCnt="7"/>
      <dgm:spPr/>
    </dgm:pt>
    <dgm:pt modelId="{4318EBA6-74FC-0D42-BFA3-B9358F572901}" type="pres">
      <dgm:prSet presAssocID="{CE821F86-5F31-9948-B3AB-D85EF1593FAA}" presName="connTx" presStyleLbl="parChTrans1D2" presStyleIdx="6" presStyleCnt="7"/>
      <dgm:spPr/>
    </dgm:pt>
    <dgm:pt modelId="{DFAC07A0-F415-5848-A855-D9F4E1EE092D}" type="pres">
      <dgm:prSet presAssocID="{9E2494A8-ADAE-AE42-AC0B-5C5DD88CBD83}" presName="Name30" presStyleCnt="0"/>
      <dgm:spPr/>
    </dgm:pt>
    <dgm:pt modelId="{6E3130A2-FC7D-DF40-8E21-8D83322B1A5E}" type="pres">
      <dgm:prSet presAssocID="{9E2494A8-ADAE-AE42-AC0B-5C5DD88CBD83}" presName="level2Shape" presStyleLbl="node2" presStyleIdx="6" presStyleCnt="7"/>
      <dgm:spPr/>
    </dgm:pt>
    <dgm:pt modelId="{2396A175-82AE-8841-81B8-0196B52A9DC0}" type="pres">
      <dgm:prSet presAssocID="{9E2494A8-ADAE-AE42-AC0B-5C5DD88CBD83}" presName="hierChild3" presStyleCnt="0"/>
      <dgm:spPr/>
    </dgm:pt>
    <dgm:pt modelId="{2BE53EAB-A275-9C49-9944-8E1DEB07623D}" type="pres">
      <dgm:prSet presAssocID="{DD7A9DF1-A8BF-E146-92CA-2B58A0AE221C}" presName="Name25" presStyleLbl="parChTrans1D3" presStyleIdx="6" presStyleCnt="7"/>
      <dgm:spPr/>
    </dgm:pt>
    <dgm:pt modelId="{60221C49-2A2D-1744-802F-EF129EDAE798}" type="pres">
      <dgm:prSet presAssocID="{DD7A9DF1-A8BF-E146-92CA-2B58A0AE221C}" presName="connTx" presStyleLbl="parChTrans1D3" presStyleIdx="6" presStyleCnt="7"/>
      <dgm:spPr/>
    </dgm:pt>
    <dgm:pt modelId="{19F63A23-55FA-704E-B42D-FB637A5C0211}" type="pres">
      <dgm:prSet presAssocID="{AEC4C10B-BF73-F045-88C0-A13609FE442F}" presName="Name30" presStyleCnt="0"/>
      <dgm:spPr/>
    </dgm:pt>
    <dgm:pt modelId="{9F84D88D-69FB-B24B-8C6D-E8634576424D}" type="pres">
      <dgm:prSet presAssocID="{AEC4C10B-BF73-F045-88C0-A13609FE442F}" presName="level2Shape" presStyleLbl="node3" presStyleIdx="6" presStyleCnt="7"/>
      <dgm:spPr/>
    </dgm:pt>
    <dgm:pt modelId="{D0B0AD4F-570E-584B-9EA0-3C56969AED79}" type="pres">
      <dgm:prSet presAssocID="{AEC4C10B-BF73-F045-88C0-A13609FE442F}" presName="hierChild3" presStyleCnt="0"/>
      <dgm:spPr/>
    </dgm:pt>
    <dgm:pt modelId="{9F6B636D-FCD6-3243-B6B9-B2BB9544361A}" type="pres">
      <dgm:prSet presAssocID="{6590ACBF-2A24-2A4F-9494-E2F092D68098}" presName="bgShapesFlow" presStyleCnt="0"/>
      <dgm:spPr/>
    </dgm:pt>
  </dgm:ptLst>
  <dgm:cxnLst>
    <dgm:cxn modelId="{A6914807-5854-1241-90F6-547C5C4B8984}" type="presOf" srcId="{8DEF46DF-019F-FC43-8132-F011214750D1}" destId="{3F8F60D6-1CDC-E94F-AA22-FF696B9786AC}" srcOrd="1" destOrd="0" presId="urn:microsoft.com/office/officeart/2005/8/layout/hierarchy5"/>
    <dgm:cxn modelId="{97277808-8DDE-654E-B41B-F467286864E7}" type="presOf" srcId="{DD7A9DF1-A8BF-E146-92CA-2B58A0AE221C}" destId="{2BE53EAB-A275-9C49-9944-8E1DEB07623D}" srcOrd="0" destOrd="0" presId="urn:microsoft.com/office/officeart/2005/8/layout/hierarchy5"/>
    <dgm:cxn modelId="{C324C911-468A-5B48-9E16-70F93FFAB770}" type="presOf" srcId="{DC2D8143-6A76-2246-9561-2E151ED2CAEC}" destId="{0B31FEA8-58A3-EA49-877A-23BC051C94EC}" srcOrd="0" destOrd="0" presId="urn:microsoft.com/office/officeart/2005/8/layout/hierarchy5"/>
    <dgm:cxn modelId="{8E123D16-DEDD-4747-82F3-36A95052F330}" type="presOf" srcId="{8DEF46DF-019F-FC43-8132-F011214750D1}" destId="{789B6F4E-AA67-F342-A2DC-7A8D569EA1B9}" srcOrd="0" destOrd="0" presId="urn:microsoft.com/office/officeart/2005/8/layout/hierarchy5"/>
    <dgm:cxn modelId="{F1FDDF19-E723-384F-8DA3-6589A88F95C8}" type="presOf" srcId="{67D3D639-F4DF-A446-B284-DFEAEE6D0371}" destId="{67FB09E0-6A89-4C41-8AA6-CAF8A175E05C}" srcOrd="1" destOrd="0" presId="urn:microsoft.com/office/officeart/2005/8/layout/hierarchy5"/>
    <dgm:cxn modelId="{D735641D-0E3B-134A-A82F-FE49F5CC0091}" type="presOf" srcId="{05660639-71FD-1541-9FF4-E642734151BF}" destId="{2F99C886-49B1-7F41-B5EB-A81794192394}" srcOrd="0" destOrd="0" presId="urn:microsoft.com/office/officeart/2005/8/layout/hierarchy5"/>
    <dgm:cxn modelId="{E1381E1E-05A7-4A4F-8EEF-32B23480EC53}" type="presOf" srcId="{2E2EEA52-3CDA-B846-8384-66596B9B2C08}" destId="{C25BF56F-97ED-1548-BD24-B7066B1EE5B9}" srcOrd="0" destOrd="0" presId="urn:microsoft.com/office/officeart/2005/8/layout/hierarchy5"/>
    <dgm:cxn modelId="{13901C21-2CE4-2F48-BCD7-CE965C92D24B}" srcId="{96EB3EF5-825A-2041-9562-2A402F44A918}" destId="{4677834F-74E7-CC46-AC32-09D652520AFA}" srcOrd="0" destOrd="0" parTransId="{43B98430-A26C-CA4C-8440-A026F949270F}" sibTransId="{77F4EC55-252F-484A-8D99-CBC5BF7B244B}"/>
    <dgm:cxn modelId="{6E483625-A8F9-A644-B43F-E45728E4CE5F}" type="presOf" srcId="{89D74C1F-A724-9743-8B8E-12FA59327D9C}" destId="{6714D768-24CF-FA43-8059-9BB444D48EED}" srcOrd="0" destOrd="0" presId="urn:microsoft.com/office/officeart/2005/8/layout/hierarchy5"/>
    <dgm:cxn modelId="{68C1EB34-7E87-9E49-AE8F-39A9D1D286C5}" type="presOf" srcId="{A8A6A83C-1B17-9C41-ABA2-AD05D94812F1}" destId="{02AC4057-5146-2141-B9E1-FF80CEE73449}" srcOrd="0" destOrd="0" presId="urn:microsoft.com/office/officeart/2005/8/layout/hierarchy5"/>
    <dgm:cxn modelId="{10987237-B9DB-074A-8493-2A273BEEC2F7}" type="presOf" srcId="{6A0C03B9-F6FE-D24D-BCAB-2EB8371D4A16}" destId="{0EC7D91A-6FEC-B045-A801-FA71BEDDB3C8}" srcOrd="0" destOrd="0" presId="urn:microsoft.com/office/officeart/2005/8/layout/hierarchy5"/>
    <dgm:cxn modelId="{A7CC143C-9253-E148-9B0E-61F09E901D80}" srcId="{E97695B9-506A-4744-8C5F-BEFA89F1D9E3}" destId="{89D74C1F-A724-9743-8B8E-12FA59327D9C}" srcOrd="2" destOrd="0" parTransId="{25F04AC0-07BE-EF4C-9AAE-F100F6E609F5}" sibTransId="{AF9A58A6-1C63-E443-A065-65BA4DF06ADA}"/>
    <dgm:cxn modelId="{B18C2F3E-3A05-1646-9E8A-EA6A9730C0D4}" type="presOf" srcId="{269BEE5E-8BFD-1C4F-9FEC-89F9E5EE1AC1}" destId="{CB085697-731F-7949-A41B-7EBF735AF547}" srcOrd="1" destOrd="0" presId="urn:microsoft.com/office/officeart/2005/8/layout/hierarchy5"/>
    <dgm:cxn modelId="{B2C41D43-D11E-B84B-9EDE-1725DA5FB66E}" srcId="{89D74C1F-A724-9743-8B8E-12FA59327D9C}" destId="{6A0C03B9-F6FE-D24D-BCAB-2EB8371D4A16}" srcOrd="0" destOrd="0" parTransId="{B17F837D-4727-FB4A-A432-D7A7AB22CE4E}" sibTransId="{D6C3B6F2-3022-5243-9635-CEDD2B9B44D1}"/>
    <dgm:cxn modelId="{CB5C8F50-F900-A147-8A6A-E242CA470BD8}" type="presOf" srcId="{B17F837D-4727-FB4A-A432-D7A7AB22CE4E}" destId="{2A6A8C1D-498E-BA4E-B33D-BA19CD0F5A8E}" srcOrd="0" destOrd="0" presId="urn:microsoft.com/office/officeart/2005/8/layout/hierarchy5"/>
    <dgm:cxn modelId="{DD48F450-7AB1-9144-98A1-783886014CCB}" type="presOf" srcId="{9D6B8F96-26BA-1544-A6AB-7D88848AF5EF}" destId="{02973383-3614-1A43-B7FB-47A47963F45C}" srcOrd="0" destOrd="0" presId="urn:microsoft.com/office/officeart/2005/8/layout/hierarchy5"/>
    <dgm:cxn modelId="{2CB69452-23CF-8A44-98B3-B664129B6D93}" type="presOf" srcId="{E97695B9-506A-4744-8C5F-BEFA89F1D9E3}" destId="{6052CB86-D1D4-134F-9D6A-ACD1E8FB4683}" srcOrd="0" destOrd="0" presId="urn:microsoft.com/office/officeart/2005/8/layout/hierarchy5"/>
    <dgm:cxn modelId="{DE41D152-952F-F042-9CC6-043CA4B91F63}" type="presOf" srcId="{D65ACA4E-145B-BC4C-81A3-8F644E126B22}" destId="{9223C160-5108-494F-84BA-D22D4E8AC264}" srcOrd="1" destOrd="0" presId="urn:microsoft.com/office/officeart/2005/8/layout/hierarchy5"/>
    <dgm:cxn modelId="{FC48A754-76CB-8D44-AC3A-BD885A94B599}" type="presOf" srcId="{D65ACA4E-145B-BC4C-81A3-8F644E126B22}" destId="{41573DA9-A866-C448-BC0B-4EBB25552F95}" srcOrd="0" destOrd="0" presId="urn:microsoft.com/office/officeart/2005/8/layout/hierarchy5"/>
    <dgm:cxn modelId="{55B4055A-FC51-1049-8D7B-F483AF9537FE}" srcId="{3D3F4886-C20C-8F4C-A04B-20BDBB5BE432}" destId="{A8A6A83C-1B17-9C41-ABA2-AD05D94812F1}" srcOrd="0" destOrd="0" parTransId="{D65ACA4E-145B-BC4C-81A3-8F644E126B22}" sibTransId="{156D18DC-3B0A-3548-9F23-3585F6A8E310}"/>
    <dgm:cxn modelId="{576DE95C-0E50-B44F-BF00-000863D7567F}" type="presOf" srcId="{DD7A9DF1-A8BF-E146-92CA-2B58A0AE221C}" destId="{60221C49-2A2D-1744-802F-EF129EDAE798}" srcOrd="1" destOrd="0" presId="urn:microsoft.com/office/officeart/2005/8/layout/hierarchy5"/>
    <dgm:cxn modelId="{29819B5D-3B67-6440-A037-605E60792434}" type="presOf" srcId="{6590ACBF-2A24-2A4F-9494-E2F092D68098}" destId="{55A88322-1BF2-ED4D-B566-36E49F9D8E9A}" srcOrd="0" destOrd="0" presId="urn:microsoft.com/office/officeart/2005/8/layout/hierarchy5"/>
    <dgm:cxn modelId="{E2A61D5E-13D7-8A46-8FF0-C5DBF7A4BD72}" type="presOf" srcId="{25F04AC0-07BE-EF4C-9AAE-F100F6E609F5}" destId="{39C34852-E1C1-DA4A-8318-44453DBF9492}" srcOrd="1" destOrd="0" presId="urn:microsoft.com/office/officeart/2005/8/layout/hierarchy5"/>
    <dgm:cxn modelId="{4D5FB85E-0B15-2B49-846E-12C052AC5771}" srcId="{A7BF9C35-26E8-D349-B2AF-86BC38D69E04}" destId="{9D6B8F96-26BA-1544-A6AB-7D88848AF5EF}" srcOrd="0" destOrd="0" parTransId="{8DEF46DF-019F-FC43-8132-F011214750D1}" sibTransId="{88A67BAD-AC9E-A640-9B0C-C59A127D3FAC}"/>
    <dgm:cxn modelId="{D9599D61-0220-3D4A-954B-14200F261F65}" srcId="{E97695B9-506A-4744-8C5F-BEFA89F1D9E3}" destId="{DE733329-85C6-634F-8798-51673149F3E3}" srcOrd="3" destOrd="0" parTransId="{269BEE5E-8BFD-1C4F-9FEC-89F9E5EE1AC1}" sibTransId="{210362ED-7A2E-6249-9E1A-4E7F377072E1}"/>
    <dgm:cxn modelId="{12941262-332C-354C-9380-3DBF0BE55CA8}" type="presOf" srcId="{4677834F-74E7-CC46-AC32-09D652520AFA}" destId="{C71DDC4E-B881-B943-BDF5-69BD70BD93C6}" srcOrd="0" destOrd="0" presId="urn:microsoft.com/office/officeart/2005/8/layout/hierarchy5"/>
    <dgm:cxn modelId="{83A34463-DEEE-F548-8AF0-532C044DD384}" type="presOf" srcId="{43B98430-A26C-CA4C-8440-A026F949270F}" destId="{E549EDCD-01F9-884F-9340-325F7A871757}" srcOrd="0" destOrd="0" presId="urn:microsoft.com/office/officeart/2005/8/layout/hierarchy5"/>
    <dgm:cxn modelId="{7CAA986D-6F0D-214E-82B2-5805334B496D}" srcId="{E97695B9-506A-4744-8C5F-BEFA89F1D9E3}" destId="{C804298E-1AD8-4D40-BD29-FCF98C3E7A22}" srcOrd="5" destOrd="0" parTransId="{DAE108B3-BAB4-0B4E-B190-5D0EFF734154}" sibTransId="{CFF239F9-F560-DF4E-9B2E-C9994793E759}"/>
    <dgm:cxn modelId="{6455E86E-15A5-F444-8819-75D703EF03E2}" srcId="{9E2494A8-ADAE-AE42-AC0B-5C5DD88CBD83}" destId="{AEC4C10B-BF73-F045-88C0-A13609FE442F}" srcOrd="0" destOrd="0" parTransId="{DD7A9DF1-A8BF-E146-92CA-2B58A0AE221C}" sibTransId="{6B85AFE0-FD31-3B4F-9ED4-FE9F81985A64}"/>
    <dgm:cxn modelId="{E1DF9275-C350-3E44-821C-4ED2D1A0FA73}" type="presOf" srcId="{F574A17F-F5B7-D649-B3B2-118C55B08103}" destId="{3FE3EF73-6AF7-434E-B177-A5CF12BBABE7}" srcOrd="0" destOrd="0" presId="urn:microsoft.com/office/officeart/2005/8/layout/hierarchy5"/>
    <dgm:cxn modelId="{5E7F2176-7AC9-FB4D-A438-6A60E6CA3F0B}" srcId="{E97695B9-506A-4744-8C5F-BEFA89F1D9E3}" destId="{96EB3EF5-825A-2041-9562-2A402F44A918}" srcOrd="4" destOrd="0" parTransId="{2E2EEA52-3CDA-B846-8384-66596B9B2C08}" sibTransId="{CB39C42C-6582-B246-B352-0AB4189D14CB}"/>
    <dgm:cxn modelId="{12E8837D-2701-2F49-86D2-D0038D5AA1A9}" srcId="{E97695B9-506A-4744-8C5F-BEFA89F1D9E3}" destId="{9E2494A8-ADAE-AE42-AC0B-5C5DD88CBD83}" srcOrd="6" destOrd="0" parTransId="{CE821F86-5F31-9948-B3AB-D85EF1593FAA}" sibTransId="{23D4813C-9428-794B-A5A1-368B0434DCB8}"/>
    <dgm:cxn modelId="{8FED2188-2C0A-F74D-8122-262D7DAF5A58}" type="presOf" srcId="{25F04AC0-07BE-EF4C-9AAE-F100F6E609F5}" destId="{7EF1597C-B66F-F444-87DF-83E670065DD3}" srcOrd="0" destOrd="0" presId="urn:microsoft.com/office/officeart/2005/8/layout/hierarchy5"/>
    <dgm:cxn modelId="{4E33908E-6DE3-3340-A9F8-28A8001D56B2}" type="presOf" srcId="{CE821F86-5F31-9948-B3AB-D85EF1593FAA}" destId="{4318EBA6-74FC-0D42-BFA3-B9358F572901}" srcOrd="1" destOrd="0" presId="urn:microsoft.com/office/officeart/2005/8/layout/hierarchy5"/>
    <dgm:cxn modelId="{91A5C290-23C9-A144-8335-2F13FC88D874}" type="presOf" srcId="{75C97874-DADA-834D-9945-5AFA34E2BF55}" destId="{07ACEA6B-771E-2C4B-94F8-73EFFD8E3E5E}" srcOrd="0" destOrd="0" presId="urn:microsoft.com/office/officeart/2005/8/layout/hierarchy5"/>
    <dgm:cxn modelId="{8E775598-7DDF-6E4B-9461-5C65D39B8AD1}" type="presOf" srcId="{96EB3EF5-825A-2041-9562-2A402F44A918}" destId="{799D3774-07E2-FC4C-A61C-4883431A5F47}" srcOrd="0" destOrd="0" presId="urn:microsoft.com/office/officeart/2005/8/layout/hierarchy5"/>
    <dgm:cxn modelId="{FA96AB9F-8C22-6E4C-9D32-9DBD15BB92EE}" type="presOf" srcId="{DAE108B3-BAB4-0B4E-B190-5D0EFF734154}" destId="{EAE87570-B310-4940-8DF9-45CA8F14AB7A}" srcOrd="0" destOrd="0" presId="urn:microsoft.com/office/officeart/2005/8/layout/hierarchy5"/>
    <dgm:cxn modelId="{FAFE8FA5-5CC0-974A-88D6-3191DBEEB124}" type="presOf" srcId="{43B98430-A26C-CA4C-8440-A026F949270F}" destId="{38B76100-08CA-CD43-A174-A6A163A62EAF}" srcOrd="1" destOrd="0" presId="urn:microsoft.com/office/officeart/2005/8/layout/hierarchy5"/>
    <dgm:cxn modelId="{3A7C58A7-794A-FA45-BC92-7468E554B185}" type="presOf" srcId="{CE821F86-5F31-9948-B3AB-D85EF1593FAA}" destId="{06E3B463-C9B8-5D4F-92D6-E560428E9205}" srcOrd="0" destOrd="0" presId="urn:microsoft.com/office/officeart/2005/8/layout/hierarchy5"/>
    <dgm:cxn modelId="{C0E63BAD-F421-844C-BCEE-4A8693A15096}" srcId="{E97695B9-506A-4744-8C5F-BEFA89F1D9E3}" destId="{3D3F4886-C20C-8F4C-A04B-20BDBB5BE432}" srcOrd="1" destOrd="0" parTransId="{5FE1BD45-0062-F048-977B-8D765C269E1B}" sibTransId="{DA4C0913-BD27-5C44-BFF0-4CBA445FD9E5}"/>
    <dgm:cxn modelId="{C0F2C0B1-F90B-0F44-A6A9-282B1BD51F52}" type="presOf" srcId="{05660639-71FD-1541-9FF4-E642734151BF}" destId="{6DE1FD5C-07BB-B143-9BDA-AEFE0357C181}" srcOrd="1" destOrd="0" presId="urn:microsoft.com/office/officeart/2005/8/layout/hierarchy5"/>
    <dgm:cxn modelId="{6AC07CB6-CEFC-4243-AFE6-2B1FA83D08C9}" type="presOf" srcId="{C804298E-1AD8-4D40-BD29-FCF98C3E7A22}" destId="{EF45BB91-2B7C-244A-93EB-86C9AE5EB8B7}" srcOrd="0" destOrd="0" presId="urn:microsoft.com/office/officeart/2005/8/layout/hierarchy5"/>
    <dgm:cxn modelId="{64A2D1B6-6062-8941-B993-4F5E6E82FDD1}" type="presOf" srcId="{DAE108B3-BAB4-0B4E-B190-5D0EFF734154}" destId="{2E766453-73C7-2F43-8841-F6A1292C3A75}" srcOrd="1" destOrd="0" presId="urn:microsoft.com/office/officeart/2005/8/layout/hierarchy5"/>
    <dgm:cxn modelId="{C1317FB7-FACE-9D4A-9811-89EB7C560C45}" srcId="{DE733329-85C6-634F-8798-51673149F3E3}" destId="{F574A17F-F5B7-D649-B3B2-118C55B08103}" srcOrd="0" destOrd="0" parTransId="{DC2D8143-6A76-2246-9561-2E151ED2CAEC}" sibTransId="{9AB63852-620E-E840-816C-EE04D2CE1E8E}"/>
    <dgm:cxn modelId="{046254BD-B539-AA4C-9091-967600827F44}" type="presOf" srcId="{DE733329-85C6-634F-8798-51673149F3E3}" destId="{38A06E34-E2BC-D34D-B3E0-81863E59365F}" srcOrd="0" destOrd="0" presId="urn:microsoft.com/office/officeart/2005/8/layout/hierarchy5"/>
    <dgm:cxn modelId="{19E2FAC1-1276-5645-8A21-8970A0C9D203}" type="presOf" srcId="{67D3D639-F4DF-A446-B284-DFEAEE6D0371}" destId="{784E53E0-CDF2-0A44-9049-D9D9FEF81BB8}" srcOrd="0" destOrd="0" presId="urn:microsoft.com/office/officeart/2005/8/layout/hierarchy5"/>
    <dgm:cxn modelId="{AA52DAC6-E662-6349-93F0-AD29A8D18C27}" type="presOf" srcId="{269BEE5E-8BFD-1C4F-9FEC-89F9E5EE1AC1}" destId="{13EDAD9B-1721-6B4D-9F0A-88B28AB81CFC}" srcOrd="0" destOrd="0" presId="urn:microsoft.com/office/officeart/2005/8/layout/hierarchy5"/>
    <dgm:cxn modelId="{81A285CB-7455-B64A-A21B-16B5D0827BA8}" type="presOf" srcId="{AEC4C10B-BF73-F045-88C0-A13609FE442F}" destId="{9F84D88D-69FB-B24B-8C6D-E8634576424D}" srcOrd="0" destOrd="0" presId="urn:microsoft.com/office/officeart/2005/8/layout/hierarchy5"/>
    <dgm:cxn modelId="{379156CF-4A8F-E34E-88D9-20B02B375C15}" type="presOf" srcId="{A7BF9C35-26E8-D349-B2AF-86BC38D69E04}" destId="{03471DE6-CA37-3541-A553-28BCE49297AC}" srcOrd="0" destOrd="0" presId="urn:microsoft.com/office/officeart/2005/8/layout/hierarchy5"/>
    <dgm:cxn modelId="{9AAEBFD0-4A95-3144-8864-6DFA990438C1}" srcId="{6590ACBF-2A24-2A4F-9494-E2F092D68098}" destId="{E97695B9-506A-4744-8C5F-BEFA89F1D9E3}" srcOrd="0" destOrd="0" parTransId="{4A2C783C-0D89-124F-BA58-CA47E59B4D8E}" sibTransId="{2B05D73F-1EAA-D944-93D3-8F3F69D4FACD}"/>
    <dgm:cxn modelId="{673C0FD3-F8A3-0C4D-8692-26D1DC1BD99A}" srcId="{E97695B9-506A-4744-8C5F-BEFA89F1D9E3}" destId="{A7BF9C35-26E8-D349-B2AF-86BC38D69E04}" srcOrd="0" destOrd="0" parTransId="{05660639-71FD-1541-9FF4-E642734151BF}" sibTransId="{85EC3590-41A9-3D4E-AF07-44C30B6B53B1}"/>
    <dgm:cxn modelId="{665156DA-0D34-4143-B293-E5066F1992B4}" type="presOf" srcId="{B17F837D-4727-FB4A-A432-D7A7AB22CE4E}" destId="{8BE33A89-53E2-274E-A206-22329B6B2D3F}" srcOrd="1" destOrd="0" presId="urn:microsoft.com/office/officeart/2005/8/layout/hierarchy5"/>
    <dgm:cxn modelId="{C24807DB-1B9F-0F46-AB92-D52878671C37}" type="presOf" srcId="{3D3F4886-C20C-8F4C-A04B-20BDBB5BE432}" destId="{98BE316F-E81A-4641-93DD-C16EB38B2926}" srcOrd="0" destOrd="0" presId="urn:microsoft.com/office/officeart/2005/8/layout/hierarchy5"/>
    <dgm:cxn modelId="{0F9C7EDC-46D6-0A4D-B922-0598EEED3160}" type="presOf" srcId="{2E2EEA52-3CDA-B846-8384-66596B9B2C08}" destId="{B50E02DA-E147-9D44-B818-4D725AEDC671}" srcOrd="1" destOrd="0" presId="urn:microsoft.com/office/officeart/2005/8/layout/hierarchy5"/>
    <dgm:cxn modelId="{07A7D9E4-7244-5A42-8E54-6320996E28A3}" type="presOf" srcId="{9E2494A8-ADAE-AE42-AC0B-5C5DD88CBD83}" destId="{6E3130A2-FC7D-DF40-8E21-8D83322B1A5E}" srcOrd="0" destOrd="0" presId="urn:microsoft.com/office/officeart/2005/8/layout/hierarchy5"/>
    <dgm:cxn modelId="{F3390EE9-FF48-D941-9599-503BAA87B3D8}" type="presOf" srcId="{DC2D8143-6A76-2246-9561-2E151ED2CAEC}" destId="{1E9D41C4-BC98-FC43-8C3A-72ECF44C68EC}" srcOrd="1" destOrd="0" presId="urn:microsoft.com/office/officeart/2005/8/layout/hierarchy5"/>
    <dgm:cxn modelId="{6DCCE7F3-6F61-1045-8FC0-53C93107D5B8}" type="presOf" srcId="{5FE1BD45-0062-F048-977B-8D765C269E1B}" destId="{2D77B771-8480-FB4E-A8C9-00462058D98F}" srcOrd="1" destOrd="0" presId="urn:microsoft.com/office/officeart/2005/8/layout/hierarchy5"/>
    <dgm:cxn modelId="{0C8673F5-1C36-2E44-9C29-B3D100228417}" srcId="{C804298E-1AD8-4D40-BD29-FCF98C3E7A22}" destId="{75C97874-DADA-834D-9945-5AFA34E2BF55}" srcOrd="0" destOrd="0" parTransId="{67D3D639-F4DF-A446-B284-DFEAEE6D0371}" sibTransId="{0AA9F9E3-FE89-0F4E-9CC4-0096612FB75F}"/>
    <dgm:cxn modelId="{59D179FA-37D9-C046-818C-E8F2AD711BB2}" type="presOf" srcId="{5FE1BD45-0062-F048-977B-8D765C269E1B}" destId="{686DF5C0-7397-4C4C-86AD-EB08C38C132F}" srcOrd="0" destOrd="0" presId="urn:microsoft.com/office/officeart/2005/8/layout/hierarchy5"/>
    <dgm:cxn modelId="{E3312652-492F-6242-B12F-F2AD8CB6BB90}" type="presParOf" srcId="{55A88322-1BF2-ED4D-B566-36E49F9D8E9A}" destId="{27DA8672-FB0F-2C40-8998-F663668B734D}" srcOrd="0" destOrd="0" presId="urn:microsoft.com/office/officeart/2005/8/layout/hierarchy5"/>
    <dgm:cxn modelId="{7339C546-4C14-0F4C-996F-EB44FAB4509E}" type="presParOf" srcId="{27DA8672-FB0F-2C40-8998-F663668B734D}" destId="{5E03A857-9F0A-EF40-AA66-0CD612695CF3}" srcOrd="0" destOrd="0" presId="urn:microsoft.com/office/officeart/2005/8/layout/hierarchy5"/>
    <dgm:cxn modelId="{8F772E6E-B352-B149-9047-189FA4DCC120}" type="presParOf" srcId="{5E03A857-9F0A-EF40-AA66-0CD612695CF3}" destId="{77ABB492-B970-E348-AD2F-E512FB005B27}" srcOrd="0" destOrd="0" presId="urn:microsoft.com/office/officeart/2005/8/layout/hierarchy5"/>
    <dgm:cxn modelId="{950B6545-DC0D-BA44-885D-8D577CE91747}" type="presParOf" srcId="{77ABB492-B970-E348-AD2F-E512FB005B27}" destId="{6052CB86-D1D4-134F-9D6A-ACD1E8FB4683}" srcOrd="0" destOrd="0" presId="urn:microsoft.com/office/officeart/2005/8/layout/hierarchy5"/>
    <dgm:cxn modelId="{3172AC3F-6CEB-B949-8709-238D727AFE35}" type="presParOf" srcId="{77ABB492-B970-E348-AD2F-E512FB005B27}" destId="{2B59259F-9629-9A4A-9C17-933E62442203}" srcOrd="1" destOrd="0" presId="urn:microsoft.com/office/officeart/2005/8/layout/hierarchy5"/>
    <dgm:cxn modelId="{1851C414-6318-4245-8951-B96E7FA4451F}" type="presParOf" srcId="{2B59259F-9629-9A4A-9C17-933E62442203}" destId="{2F99C886-49B1-7F41-B5EB-A81794192394}" srcOrd="0" destOrd="0" presId="urn:microsoft.com/office/officeart/2005/8/layout/hierarchy5"/>
    <dgm:cxn modelId="{7078B8FA-E5E7-F142-B8CE-8E8D15E13A3C}" type="presParOf" srcId="{2F99C886-49B1-7F41-B5EB-A81794192394}" destId="{6DE1FD5C-07BB-B143-9BDA-AEFE0357C181}" srcOrd="0" destOrd="0" presId="urn:microsoft.com/office/officeart/2005/8/layout/hierarchy5"/>
    <dgm:cxn modelId="{773E97E4-3F44-5B4D-8D8F-42F5B5208534}" type="presParOf" srcId="{2B59259F-9629-9A4A-9C17-933E62442203}" destId="{F8A841A8-423E-2E47-AB7D-CAADAD180D85}" srcOrd="1" destOrd="0" presId="urn:microsoft.com/office/officeart/2005/8/layout/hierarchy5"/>
    <dgm:cxn modelId="{A6452409-9E18-974D-9B81-2D1B69D44BC6}" type="presParOf" srcId="{F8A841A8-423E-2E47-AB7D-CAADAD180D85}" destId="{03471DE6-CA37-3541-A553-28BCE49297AC}" srcOrd="0" destOrd="0" presId="urn:microsoft.com/office/officeart/2005/8/layout/hierarchy5"/>
    <dgm:cxn modelId="{F0288548-69CD-D24C-9A12-09D9E4C58538}" type="presParOf" srcId="{F8A841A8-423E-2E47-AB7D-CAADAD180D85}" destId="{07272B54-7CE3-0B4B-9C56-880280FF284F}" srcOrd="1" destOrd="0" presId="urn:microsoft.com/office/officeart/2005/8/layout/hierarchy5"/>
    <dgm:cxn modelId="{AAFAE993-B801-BE4C-A547-6508D15B5280}" type="presParOf" srcId="{07272B54-7CE3-0B4B-9C56-880280FF284F}" destId="{789B6F4E-AA67-F342-A2DC-7A8D569EA1B9}" srcOrd="0" destOrd="0" presId="urn:microsoft.com/office/officeart/2005/8/layout/hierarchy5"/>
    <dgm:cxn modelId="{FE696360-C2B3-FC4E-9339-AA9EFCF38C41}" type="presParOf" srcId="{789B6F4E-AA67-F342-A2DC-7A8D569EA1B9}" destId="{3F8F60D6-1CDC-E94F-AA22-FF696B9786AC}" srcOrd="0" destOrd="0" presId="urn:microsoft.com/office/officeart/2005/8/layout/hierarchy5"/>
    <dgm:cxn modelId="{99CFE8B9-DF67-0D49-9D1D-4283968FC388}" type="presParOf" srcId="{07272B54-7CE3-0B4B-9C56-880280FF284F}" destId="{34BB3A0E-56D6-C24E-AE40-4C0F2559A346}" srcOrd="1" destOrd="0" presId="urn:microsoft.com/office/officeart/2005/8/layout/hierarchy5"/>
    <dgm:cxn modelId="{0658515C-D321-9648-8E24-D6A77DCDB2AB}" type="presParOf" srcId="{34BB3A0E-56D6-C24E-AE40-4C0F2559A346}" destId="{02973383-3614-1A43-B7FB-47A47963F45C}" srcOrd="0" destOrd="0" presId="urn:microsoft.com/office/officeart/2005/8/layout/hierarchy5"/>
    <dgm:cxn modelId="{1BB84D39-9B8E-764D-84B9-C9343EF45E3A}" type="presParOf" srcId="{34BB3A0E-56D6-C24E-AE40-4C0F2559A346}" destId="{B1549BB6-537C-9346-9107-CD14C2C6F046}" srcOrd="1" destOrd="0" presId="urn:microsoft.com/office/officeart/2005/8/layout/hierarchy5"/>
    <dgm:cxn modelId="{982D8D12-547E-C943-83D9-A96A88E7D95F}" type="presParOf" srcId="{2B59259F-9629-9A4A-9C17-933E62442203}" destId="{686DF5C0-7397-4C4C-86AD-EB08C38C132F}" srcOrd="2" destOrd="0" presId="urn:microsoft.com/office/officeart/2005/8/layout/hierarchy5"/>
    <dgm:cxn modelId="{0308A2A1-9812-6244-88BD-2F2CB52BFD08}" type="presParOf" srcId="{686DF5C0-7397-4C4C-86AD-EB08C38C132F}" destId="{2D77B771-8480-FB4E-A8C9-00462058D98F}" srcOrd="0" destOrd="0" presId="urn:microsoft.com/office/officeart/2005/8/layout/hierarchy5"/>
    <dgm:cxn modelId="{4C20B5F7-8464-7C4B-AADA-7779BA42E716}" type="presParOf" srcId="{2B59259F-9629-9A4A-9C17-933E62442203}" destId="{D9E5AE24-8DF6-5A41-AB7A-682C53346891}" srcOrd="3" destOrd="0" presId="urn:microsoft.com/office/officeart/2005/8/layout/hierarchy5"/>
    <dgm:cxn modelId="{9441E595-7BB2-4A4E-AC26-572328D0DA21}" type="presParOf" srcId="{D9E5AE24-8DF6-5A41-AB7A-682C53346891}" destId="{98BE316F-E81A-4641-93DD-C16EB38B2926}" srcOrd="0" destOrd="0" presId="urn:microsoft.com/office/officeart/2005/8/layout/hierarchy5"/>
    <dgm:cxn modelId="{500F3B2B-166A-C24B-B412-76682B5D941F}" type="presParOf" srcId="{D9E5AE24-8DF6-5A41-AB7A-682C53346891}" destId="{EBD26C87-6BEB-A64B-B4F6-DB914A675221}" srcOrd="1" destOrd="0" presId="urn:microsoft.com/office/officeart/2005/8/layout/hierarchy5"/>
    <dgm:cxn modelId="{A3075117-A3A2-A54C-9175-6C3738411844}" type="presParOf" srcId="{EBD26C87-6BEB-A64B-B4F6-DB914A675221}" destId="{41573DA9-A866-C448-BC0B-4EBB25552F95}" srcOrd="0" destOrd="0" presId="urn:microsoft.com/office/officeart/2005/8/layout/hierarchy5"/>
    <dgm:cxn modelId="{78555230-2590-D64F-A3EA-3C1B313E4008}" type="presParOf" srcId="{41573DA9-A866-C448-BC0B-4EBB25552F95}" destId="{9223C160-5108-494F-84BA-D22D4E8AC264}" srcOrd="0" destOrd="0" presId="urn:microsoft.com/office/officeart/2005/8/layout/hierarchy5"/>
    <dgm:cxn modelId="{531D8C47-A15D-B648-B7D9-95334143A914}" type="presParOf" srcId="{EBD26C87-6BEB-A64B-B4F6-DB914A675221}" destId="{C6273D65-5B1D-A343-BE46-3808BB4F73D7}" srcOrd="1" destOrd="0" presId="urn:microsoft.com/office/officeart/2005/8/layout/hierarchy5"/>
    <dgm:cxn modelId="{12D1FF0C-2253-044F-A9EC-57F4CF9AD7B9}" type="presParOf" srcId="{C6273D65-5B1D-A343-BE46-3808BB4F73D7}" destId="{02AC4057-5146-2141-B9E1-FF80CEE73449}" srcOrd="0" destOrd="0" presId="urn:microsoft.com/office/officeart/2005/8/layout/hierarchy5"/>
    <dgm:cxn modelId="{88D47D06-CFC7-4845-B0E4-ECFBAC7D2BFF}" type="presParOf" srcId="{C6273D65-5B1D-A343-BE46-3808BB4F73D7}" destId="{320DE50C-AE7F-3547-AE97-B2748791DE9A}" srcOrd="1" destOrd="0" presId="urn:microsoft.com/office/officeart/2005/8/layout/hierarchy5"/>
    <dgm:cxn modelId="{D1CB2E93-7ACF-714D-A87A-40B6F7217B0B}" type="presParOf" srcId="{2B59259F-9629-9A4A-9C17-933E62442203}" destId="{7EF1597C-B66F-F444-87DF-83E670065DD3}" srcOrd="4" destOrd="0" presId="urn:microsoft.com/office/officeart/2005/8/layout/hierarchy5"/>
    <dgm:cxn modelId="{44812133-58A1-3941-BF08-E37D5869E538}" type="presParOf" srcId="{7EF1597C-B66F-F444-87DF-83E670065DD3}" destId="{39C34852-E1C1-DA4A-8318-44453DBF9492}" srcOrd="0" destOrd="0" presId="urn:microsoft.com/office/officeart/2005/8/layout/hierarchy5"/>
    <dgm:cxn modelId="{BB240958-0702-CF43-864E-6510DCED812B}" type="presParOf" srcId="{2B59259F-9629-9A4A-9C17-933E62442203}" destId="{8C755E0A-0844-4646-A1E7-A95C22BFB213}" srcOrd="5" destOrd="0" presId="urn:microsoft.com/office/officeart/2005/8/layout/hierarchy5"/>
    <dgm:cxn modelId="{2C559B3F-1B8B-5145-94C7-30914730A1F7}" type="presParOf" srcId="{8C755E0A-0844-4646-A1E7-A95C22BFB213}" destId="{6714D768-24CF-FA43-8059-9BB444D48EED}" srcOrd="0" destOrd="0" presId="urn:microsoft.com/office/officeart/2005/8/layout/hierarchy5"/>
    <dgm:cxn modelId="{A2011CCD-2CB8-A042-8912-617E072E3A11}" type="presParOf" srcId="{8C755E0A-0844-4646-A1E7-A95C22BFB213}" destId="{10F28656-4BB5-6743-B6F7-675FE6B2508E}" srcOrd="1" destOrd="0" presId="urn:microsoft.com/office/officeart/2005/8/layout/hierarchy5"/>
    <dgm:cxn modelId="{8102E086-56FC-8F4E-81F1-212A5DF3D5D3}" type="presParOf" srcId="{10F28656-4BB5-6743-B6F7-675FE6B2508E}" destId="{2A6A8C1D-498E-BA4E-B33D-BA19CD0F5A8E}" srcOrd="0" destOrd="0" presId="urn:microsoft.com/office/officeart/2005/8/layout/hierarchy5"/>
    <dgm:cxn modelId="{C748B581-15F3-6347-8018-8A6D2883BEB9}" type="presParOf" srcId="{2A6A8C1D-498E-BA4E-B33D-BA19CD0F5A8E}" destId="{8BE33A89-53E2-274E-A206-22329B6B2D3F}" srcOrd="0" destOrd="0" presId="urn:microsoft.com/office/officeart/2005/8/layout/hierarchy5"/>
    <dgm:cxn modelId="{FE927379-0C4D-5C45-80A5-5EBC3370689B}" type="presParOf" srcId="{10F28656-4BB5-6743-B6F7-675FE6B2508E}" destId="{97F58F71-A787-0640-99E9-D3B7570CC009}" srcOrd="1" destOrd="0" presId="urn:microsoft.com/office/officeart/2005/8/layout/hierarchy5"/>
    <dgm:cxn modelId="{17D14705-A7E6-6346-9C46-537C392D5E4F}" type="presParOf" srcId="{97F58F71-A787-0640-99E9-D3B7570CC009}" destId="{0EC7D91A-6FEC-B045-A801-FA71BEDDB3C8}" srcOrd="0" destOrd="0" presId="urn:microsoft.com/office/officeart/2005/8/layout/hierarchy5"/>
    <dgm:cxn modelId="{FF9BDE1F-A457-2448-BD66-BAFC2139FA5B}" type="presParOf" srcId="{97F58F71-A787-0640-99E9-D3B7570CC009}" destId="{AC2B0A6F-21C5-5643-B104-8D59D90EADA6}" srcOrd="1" destOrd="0" presId="urn:microsoft.com/office/officeart/2005/8/layout/hierarchy5"/>
    <dgm:cxn modelId="{9CEBE87A-2A0C-BF47-9031-B2E99807CF68}" type="presParOf" srcId="{2B59259F-9629-9A4A-9C17-933E62442203}" destId="{13EDAD9B-1721-6B4D-9F0A-88B28AB81CFC}" srcOrd="6" destOrd="0" presId="urn:microsoft.com/office/officeart/2005/8/layout/hierarchy5"/>
    <dgm:cxn modelId="{D949127E-1E59-3A4C-83D9-FE8CC317E7BF}" type="presParOf" srcId="{13EDAD9B-1721-6B4D-9F0A-88B28AB81CFC}" destId="{CB085697-731F-7949-A41B-7EBF735AF547}" srcOrd="0" destOrd="0" presId="urn:microsoft.com/office/officeart/2005/8/layout/hierarchy5"/>
    <dgm:cxn modelId="{BA488969-B751-7D41-B247-EB54F94B8773}" type="presParOf" srcId="{2B59259F-9629-9A4A-9C17-933E62442203}" destId="{A04C955B-C2C8-0849-B00D-01FBFE65799F}" srcOrd="7" destOrd="0" presId="urn:microsoft.com/office/officeart/2005/8/layout/hierarchy5"/>
    <dgm:cxn modelId="{BD5C5E8A-CBC7-814C-A802-8DCE57301074}" type="presParOf" srcId="{A04C955B-C2C8-0849-B00D-01FBFE65799F}" destId="{38A06E34-E2BC-D34D-B3E0-81863E59365F}" srcOrd="0" destOrd="0" presId="urn:microsoft.com/office/officeart/2005/8/layout/hierarchy5"/>
    <dgm:cxn modelId="{CC81AEE5-5F49-604C-9DAB-29873313C249}" type="presParOf" srcId="{A04C955B-C2C8-0849-B00D-01FBFE65799F}" destId="{1B5C8BF4-418E-6847-BA80-8118B93CC68A}" srcOrd="1" destOrd="0" presId="urn:microsoft.com/office/officeart/2005/8/layout/hierarchy5"/>
    <dgm:cxn modelId="{B7A26338-5B8F-7846-9102-188CB87BB410}" type="presParOf" srcId="{1B5C8BF4-418E-6847-BA80-8118B93CC68A}" destId="{0B31FEA8-58A3-EA49-877A-23BC051C94EC}" srcOrd="0" destOrd="0" presId="urn:microsoft.com/office/officeart/2005/8/layout/hierarchy5"/>
    <dgm:cxn modelId="{138F4E37-7FA5-AC40-A003-8F9E16389C58}" type="presParOf" srcId="{0B31FEA8-58A3-EA49-877A-23BC051C94EC}" destId="{1E9D41C4-BC98-FC43-8C3A-72ECF44C68EC}" srcOrd="0" destOrd="0" presId="urn:microsoft.com/office/officeart/2005/8/layout/hierarchy5"/>
    <dgm:cxn modelId="{AAA727CF-737B-274D-8C93-F5066D30208F}" type="presParOf" srcId="{1B5C8BF4-418E-6847-BA80-8118B93CC68A}" destId="{C2A64C1A-1B5A-AC45-8272-2712017B06FA}" srcOrd="1" destOrd="0" presId="urn:microsoft.com/office/officeart/2005/8/layout/hierarchy5"/>
    <dgm:cxn modelId="{DFAF8635-5B59-AA4E-A57E-8E9D6E21D821}" type="presParOf" srcId="{C2A64C1A-1B5A-AC45-8272-2712017B06FA}" destId="{3FE3EF73-6AF7-434E-B177-A5CF12BBABE7}" srcOrd="0" destOrd="0" presId="urn:microsoft.com/office/officeart/2005/8/layout/hierarchy5"/>
    <dgm:cxn modelId="{2C44F8A6-1A98-E24C-8F85-2604EDEE5CCB}" type="presParOf" srcId="{C2A64C1A-1B5A-AC45-8272-2712017B06FA}" destId="{5980362B-E7E6-5E4D-9A26-9896BC9C86DD}" srcOrd="1" destOrd="0" presId="urn:microsoft.com/office/officeart/2005/8/layout/hierarchy5"/>
    <dgm:cxn modelId="{7CB86436-B868-F34C-A0EB-449E221D4A5A}" type="presParOf" srcId="{2B59259F-9629-9A4A-9C17-933E62442203}" destId="{C25BF56F-97ED-1548-BD24-B7066B1EE5B9}" srcOrd="8" destOrd="0" presId="urn:microsoft.com/office/officeart/2005/8/layout/hierarchy5"/>
    <dgm:cxn modelId="{B0068A45-F501-2940-A8D7-816BC061865E}" type="presParOf" srcId="{C25BF56F-97ED-1548-BD24-B7066B1EE5B9}" destId="{B50E02DA-E147-9D44-B818-4D725AEDC671}" srcOrd="0" destOrd="0" presId="urn:microsoft.com/office/officeart/2005/8/layout/hierarchy5"/>
    <dgm:cxn modelId="{5FA379CD-2FBC-E44C-966A-731F30A99D0B}" type="presParOf" srcId="{2B59259F-9629-9A4A-9C17-933E62442203}" destId="{2615C51F-88AC-AF43-98DD-2F01D86D6245}" srcOrd="9" destOrd="0" presId="urn:microsoft.com/office/officeart/2005/8/layout/hierarchy5"/>
    <dgm:cxn modelId="{932F968D-645E-1D4B-8ED8-401BE0621B06}" type="presParOf" srcId="{2615C51F-88AC-AF43-98DD-2F01D86D6245}" destId="{799D3774-07E2-FC4C-A61C-4883431A5F47}" srcOrd="0" destOrd="0" presId="urn:microsoft.com/office/officeart/2005/8/layout/hierarchy5"/>
    <dgm:cxn modelId="{9F881C49-C284-4448-9B41-AE67642C00AF}" type="presParOf" srcId="{2615C51F-88AC-AF43-98DD-2F01D86D6245}" destId="{A2BCCB11-D93B-7F41-BC1A-CBB927353D8F}" srcOrd="1" destOrd="0" presId="urn:microsoft.com/office/officeart/2005/8/layout/hierarchy5"/>
    <dgm:cxn modelId="{C3B818A6-A55F-D845-8F64-4606C29796EF}" type="presParOf" srcId="{A2BCCB11-D93B-7F41-BC1A-CBB927353D8F}" destId="{E549EDCD-01F9-884F-9340-325F7A871757}" srcOrd="0" destOrd="0" presId="urn:microsoft.com/office/officeart/2005/8/layout/hierarchy5"/>
    <dgm:cxn modelId="{D1922787-E5F2-F549-8A04-0ED0D233755E}" type="presParOf" srcId="{E549EDCD-01F9-884F-9340-325F7A871757}" destId="{38B76100-08CA-CD43-A174-A6A163A62EAF}" srcOrd="0" destOrd="0" presId="urn:microsoft.com/office/officeart/2005/8/layout/hierarchy5"/>
    <dgm:cxn modelId="{03FC4A28-0204-8949-AE57-C85B71A40E6F}" type="presParOf" srcId="{A2BCCB11-D93B-7F41-BC1A-CBB927353D8F}" destId="{E88FEA2D-E488-8049-9476-650A9F75B5FC}" srcOrd="1" destOrd="0" presId="urn:microsoft.com/office/officeart/2005/8/layout/hierarchy5"/>
    <dgm:cxn modelId="{5694267B-CF87-A84D-8511-7769E76DDCDE}" type="presParOf" srcId="{E88FEA2D-E488-8049-9476-650A9F75B5FC}" destId="{C71DDC4E-B881-B943-BDF5-69BD70BD93C6}" srcOrd="0" destOrd="0" presId="urn:microsoft.com/office/officeart/2005/8/layout/hierarchy5"/>
    <dgm:cxn modelId="{ADF1E572-B68E-E04B-8448-709FC8CAFCD4}" type="presParOf" srcId="{E88FEA2D-E488-8049-9476-650A9F75B5FC}" destId="{A5F7303C-ED9D-F646-88B6-240C78149CCA}" srcOrd="1" destOrd="0" presId="urn:microsoft.com/office/officeart/2005/8/layout/hierarchy5"/>
    <dgm:cxn modelId="{938FEB94-D773-BE4F-AAA2-9CA3D42A01E2}" type="presParOf" srcId="{2B59259F-9629-9A4A-9C17-933E62442203}" destId="{EAE87570-B310-4940-8DF9-45CA8F14AB7A}" srcOrd="10" destOrd="0" presId="urn:microsoft.com/office/officeart/2005/8/layout/hierarchy5"/>
    <dgm:cxn modelId="{478E5712-E8F1-764C-BDFD-C05D1C740976}" type="presParOf" srcId="{EAE87570-B310-4940-8DF9-45CA8F14AB7A}" destId="{2E766453-73C7-2F43-8841-F6A1292C3A75}" srcOrd="0" destOrd="0" presId="urn:microsoft.com/office/officeart/2005/8/layout/hierarchy5"/>
    <dgm:cxn modelId="{480BD832-EAB0-C341-B5DA-77B0BE5773C7}" type="presParOf" srcId="{2B59259F-9629-9A4A-9C17-933E62442203}" destId="{5F2CE93C-9127-0244-981C-8C984D6CDB06}" srcOrd="11" destOrd="0" presId="urn:microsoft.com/office/officeart/2005/8/layout/hierarchy5"/>
    <dgm:cxn modelId="{6906B847-093F-5E4A-AE48-7397F8553D1E}" type="presParOf" srcId="{5F2CE93C-9127-0244-981C-8C984D6CDB06}" destId="{EF45BB91-2B7C-244A-93EB-86C9AE5EB8B7}" srcOrd="0" destOrd="0" presId="urn:microsoft.com/office/officeart/2005/8/layout/hierarchy5"/>
    <dgm:cxn modelId="{D1DE2C9D-79E9-5F40-B77C-0289B163A887}" type="presParOf" srcId="{5F2CE93C-9127-0244-981C-8C984D6CDB06}" destId="{339572F0-E4B6-FA49-9836-9601030174EF}" srcOrd="1" destOrd="0" presId="urn:microsoft.com/office/officeart/2005/8/layout/hierarchy5"/>
    <dgm:cxn modelId="{E6C40226-00DD-FD45-989F-35F8C64BADF3}" type="presParOf" srcId="{339572F0-E4B6-FA49-9836-9601030174EF}" destId="{784E53E0-CDF2-0A44-9049-D9D9FEF81BB8}" srcOrd="0" destOrd="0" presId="urn:microsoft.com/office/officeart/2005/8/layout/hierarchy5"/>
    <dgm:cxn modelId="{0F43C50C-8249-EE4E-98A8-19962EEADA6D}" type="presParOf" srcId="{784E53E0-CDF2-0A44-9049-D9D9FEF81BB8}" destId="{67FB09E0-6A89-4C41-8AA6-CAF8A175E05C}" srcOrd="0" destOrd="0" presId="urn:microsoft.com/office/officeart/2005/8/layout/hierarchy5"/>
    <dgm:cxn modelId="{A96CD872-38E0-C144-802B-4957CA78E572}" type="presParOf" srcId="{339572F0-E4B6-FA49-9836-9601030174EF}" destId="{D818CAC0-DF1A-2C46-8AF3-764BA30C86FB}" srcOrd="1" destOrd="0" presId="urn:microsoft.com/office/officeart/2005/8/layout/hierarchy5"/>
    <dgm:cxn modelId="{347ADF39-F764-C742-9FE6-2EA132F259C2}" type="presParOf" srcId="{D818CAC0-DF1A-2C46-8AF3-764BA30C86FB}" destId="{07ACEA6B-771E-2C4B-94F8-73EFFD8E3E5E}" srcOrd="0" destOrd="0" presId="urn:microsoft.com/office/officeart/2005/8/layout/hierarchy5"/>
    <dgm:cxn modelId="{3E345660-8D4F-4140-9358-8F59C801DBF1}" type="presParOf" srcId="{D818CAC0-DF1A-2C46-8AF3-764BA30C86FB}" destId="{FFF3CB9E-E031-7249-80D7-57DC20C58AA7}" srcOrd="1" destOrd="0" presId="urn:microsoft.com/office/officeart/2005/8/layout/hierarchy5"/>
    <dgm:cxn modelId="{AB45A8AB-06CB-CB47-BEB0-BE2B5DE8493A}" type="presParOf" srcId="{2B59259F-9629-9A4A-9C17-933E62442203}" destId="{06E3B463-C9B8-5D4F-92D6-E560428E9205}" srcOrd="12" destOrd="0" presId="urn:microsoft.com/office/officeart/2005/8/layout/hierarchy5"/>
    <dgm:cxn modelId="{DC6C8147-990F-544B-B8F2-68A9170987B9}" type="presParOf" srcId="{06E3B463-C9B8-5D4F-92D6-E560428E9205}" destId="{4318EBA6-74FC-0D42-BFA3-B9358F572901}" srcOrd="0" destOrd="0" presId="urn:microsoft.com/office/officeart/2005/8/layout/hierarchy5"/>
    <dgm:cxn modelId="{751D1054-861D-6B47-9A0D-CF1EEBD2ADFD}" type="presParOf" srcId="{2B59259F-9629-9A4A-9C17-933E62442203}" destId="{DFAC07A0-F415-5848-A855-D9F4E1EE092D}" srcOrd="13" destOrd="0" presId="urn:microsoft.com/office/officeart/2005/8/layout/hierarchy5"/>
    <dgm:cxn modelId="{21DB4A66-94E7-A74D-92BA-07B727D2A540}" type="presParOf" srcId="{DFAC07A0-F415-5848-A855-D9F4E1EE092D}" destId="{6E3130A2-FC7D-DF40-8E21-8D83322B1A5E}" srcOrd="0" destOrd="0" presId="urn:microsoft.com/office/officeart/2005/8/layout/hierarchy5"/>
    <dgm:cxn modelId="{9050AADA-C373-094A-9086-3F1ECB9A882C}" type="presParOf" srcId="{DFAC07A0-F415-5848-A855-D9F4E1EE092D}" destId="{2396A175-82AE-8841-81B8-0196B52A9DC0}" srcOrd="1" destOrd="0" presId="urn:microsoft.com/office/officeart/2005/8/layout/hierarchy5"/>
    <dgm:cxn modelId="{36C587DF-4208-D14A-A394-8EC78DEDF361}" type="presParOf" srcId="{2396A175-82AE-8841-81B8-0196B52A9DC0}" destId="{2BE53EAB-A275-9C49-9944-8E1DEB07623D}" srcOrd="0" destOrd="0" presId="urn:microsoft.com/office/officeart/2005/8/layout/hierarchy5"/>
    <dgm:cxn modelId="{281D21F6-4A40-0C49-8D8C-85800BFB82F2}" type="presParOf" srcId="{2BE53EAB-A275-9C49-9944-8E1DEB07623D}" destId="{60221C49-2A2D-1744-802F-EF129EDAE798}" srcOrd="0" destOrd="0" presId="urn:microsoft.com/office/officeart/2005/8/layout/hierarchy5"/>
    <dgm:cxn modelId="{24D4E3B0-15B9-5F45-AB54-3DEC221A99FE}" type="presParOf" srcId="{2396A175-82AE-8841-81B8-0196B52A9DC0}" destId="{19F63A23-55FA-704E-B42D-FB637A5C0211}" srcOrd="1" destOrd="0" presId="urn:microsoft.com/office/officeart/2005/8/layout/hierarchy5"/>
    <dgm:cxn modelId="{B5C6D28C-125D-5D49-9B10-97921CCC5726}" type="presParOf" srcId="{19F63A23-55FA-704E-B42D-FB637A5C0211}" destId="{9F84D88D-69FB-B24B-8C6D-E8634576424D}" srcOrd="0" destOrd="0" presId="urn:microsoft.com/office/officeart/2005/8/layout/hierarchy5"/>
    <dgm:cxn modelId="{69F0EEA1-1A9A-BE45-B5FC-36554E3E1C29}" type="presParOf" srcId="{19F63A23-55FA-704E-B42D-FB637A5C0211}" destId="{D0B0AD4F-570E-584B-9EA0-3C56969AED79}" srcOrd="1" destOrd="0" presId="urn:microsoft.com/office/officeart/2005/8/layout/hierarchy5"/>
    <dgm:cxn modelId="{341A71EB-CFD6-0349-B197-17E24ECAA3B3}" type="presParOf" srcId="{55A88322-1BF2-ED4D-B566-36E49F9D8E9A}" destId="{9F6B636D-FCD6-3243-B6B9-B2BB9544361A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06D000C-6304-374F-BDE1-5DDB49C423F5}">
      <dsp:nvSpPr>
        <dsp:cNvPr id="0" name=""/>
        <dsp:cNvSpPr/>
      </dsp:nvSpPr>
      <dsp:spPr>
        <a:xfrm>
          <a:off x="511531" y="1290583"/>
          <a:ext cx="2025074" cy="1770170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12700" rIns="254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détectés par </a:t>
          </a:r>
        </a:p>
      </dsp:txBody>
      <dsp:txXfrm>
        <a:off x="1017800" y="1556109"/>
        <a:ext cx="987223" cy="1239119"/>
      </dsp:txXfrm>
    </dsp:sp>
    <dsp:sp modelId="{2EF4DCB7-A4A4-1740-B3C6-CE2E6AEE4208}">
      <dsp:nvSpPr>
        <dsp:cNvPr id="0" name=""/>
        <dsp:cNvSpPr/>
      </dsp:nvSpPr>
      <dsp:spPr>
        <a:xfrm>
          <a:off x="5262" y="1669400"/>
          <a:ext cx="1012537" cy="10125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GESTES</a:t>
          </a:r>
        </a:p>
      </dsp:txBody>
      <dsp:txXfrm>
        <a:off x="153545" y="1817683"/>
        <a:ext cx="715971" cy="715971"/>
      </dsp:txXfrm>
    </dsp:sp>
    <dsp:sp modelId="{0BA0B952-5494-5A46-8C90-7472700B2DCA}">
      <dsp:nvSpPr>
        <dsp:cNvPr id="0" name=""/>
        <dsp:cNvSpPr/>
      </dsp:nvSpPr>
      <dsp:spPr>
        <a:xfrm>
          <a:off x="3169441" y="1290583"/>
          <a:ext cx="2025074" cy="1770170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12700" rIns="254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envoie des données</a:t>
          </a:r>
        </a:p>
      </dsp:txBody>
      <dsp:txXfrm>
        <a:off x="3675710" y="1556109"/>
        <a:ext cx="987223" cy="1239119"/>
      </dsp:txXfrm>
    </dsp:sp>
    <dsp:sp modelId="{6C54D9B7-5801-FE41-B5A8-9089A33503FC}">
      <dsp:nvSpPr>
        <dsp:cNvPr id="0" name=""/>
        <dsp:cNvSpPr/>
      </dsp:nvSpPr>
      <dsp:spPr>
        <a:xfrm>
          <a:off x="2663173" y="1669400"/>
          <a:ext cx="1012537" cy="10125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ALGO ARDUINO</a:t>
          </a:r>
        </a:p>
      </dsp:txBody>
      <dsp:txXfrm>
        <a:off x="2811456" y="1817683"/>
        <a:ext cx="715971" cy="715971"/>
      </dsp:txXfrm>
    </dsp:sp>
    <dsp:sp modelId="{81144816-04F7-A445-8609-D2B37C14EE39}">
      <dsp:nvSpPr>
        <dsp:cNvPr id="0" name=""/>
        <dsp:cNvSpPr/>
      </dsp:nvSpPr>
      <dsp:spPr>
        <a:xfrm>
          <a:off x="5827352" y="1290583"/>
          <a:ext cx="2025074" cy="1770170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12700" rIns="254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kern="1200" dirty="0"/>
            <a:t>simule des </a:t>
          </a:r>
        </a:p>
      </dsp:txBody>
      <dsp:txXfrm>
        <a:off x="6333620" y="1556109"/>
        <a:ext cx="987223" cy="1239119"/>
      </dsp:txXfrm>
    </dsp:sp>
    <dsp:sp modelId="{75957D1F-B2B0-4C48-8CDC-7CA71977362E}">
      <dsp:nvSpPr>
        <dsp:cNvPr id="0" name=""/>
        <dsp:cNvSpPr/>
      </dsp:nvSpPr>
      <dsp:spPr>
        <a:xfrm>
          <a:off x="5321083" y="1669400"/>
          <a:ext cx="1012537" cy="10125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ALGO PYTHON</a:t>
          </a:r>
        </a:p>
      </dsp:txBody>
      <dsp:txXfrm>
        <a:off x="5469366" y="1817683"/>
        <a:ext cx="715971" cy="715971"/>
      </dsp:txXfrm>
    </dsp:sp>
    <dsp:sp modelId="{636EFE00-2556-274F-9EDA-6083B6BBC5A0}">
      <dsp:nvSpPr>
        <dsp:cNvPr id="0" name=""/>
        <dsp:cNvSpPr/>
      </dsp:nvSpPr>
      <dsp:spPr>
        <a:xfrm>
          <a:off x="8485262" y="1290583"/>
          <a:ext cx="2025074" cy="1770170"/>
        </a:xfrm>
        <a:prstGeom prst="rightArrow">
          <a:avLst>
            <a:gd name="adj1" fmla="val 70000"/>
            <a:gd name="adj2" fmla="val 50000"/>
          </a:avLst>
        </a:prstGeom>
        <a:solidFill>
          <a:schemeClr val="l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800" tIns="12700" rIns="254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000" b="0" kern="1200" dirty="0"/>
            <a:t>contrôle l'ordi</a:t>
          </a:r>
        </a:p>
      </dsp:txBody>
      <dsp:txXfrm>
        <a:off x="8991531" y="1556109"/>
        <a:ext cx="987223" cy="1239119"/>
      </dsp:txXfrm>
    </dsp:sp>
    <dsp:sp modelId="{25AFDF75-6C7A-DB4A-8B37-142492094707}">
      <dsp:nvSpPr>
        <dsp:cNvPr id="0" name=""/>
        <dsp:cNvSpPr/>
      </dsp:nvSpPr>
      <dsp:spPr>
        <a:xfrm>
          <a:off x="7978993" y="1669400"/>
          <a:ext cx="1012537" cy="1012537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1" kern="1200" dirty="0"/>
            <a:t>ACTIONS CLAVIER</a:t>
          </a:r>
        </a:p>
      </dsp:txBody>
      <dsp:txXfrm>
        <a:off x="8127276" y="1817683"/>
        <a:ext cx="715971" cy="7159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153400-AD98-FE41-A9A8-AF93A13EB4F3}">
      <dsp:nvSpPr>
        <dsp:cNvPr id="0" name=""/>
        <dsp:cNvSpPr/>
      </dsp:nvSpPr>
      <dsp:spPr>
        <a:xfrm>
          <a:off x="12349" y="2212572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 err="1"/>
            <a:t>loop</a:t>
          </a:r>
          <a:r>
            <a:rPr lang="fr-FR" sz="4000" kern="1200" dirty="0"/>
            <a:t>                                               </a:t>
          </a:r>
          <a:r>
            <a:rPr lang="fr-FR" sz="1400" kern="1200" dirty="0"/>
            <a:t>calcul distances</a:t>
          </a:r>
        </a:p>
      </dsp:txBody>
      <dsp:txXfrm>
        <a:off x="35627" y="2235850"/>
        <a:ext cx="1542974" cy="748209"/>
      </dsp:txXfrm>
    </dsp:sp>
    <dsp:sp modelId="{CE3E2146-3E7B-914F-8360-5BD6F8416679}">
      <dsp:nvSpPr>
        <dsp:cNvPr id="0" name=""/>
        <dsp:cNvSpPr/>
      </dsp:nvSpPr>
      <dsp:spPr>
        <a:xfrm rot="17500715">
          <a:off x="1059183" y="1797622"/>
          <a:ext cx="1721204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1721204" y="12599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/>
        </a:p>
      </dsp:txBody>
      <dsp:txXfrm>
        <a:off x="1876755" y="1767192"/>
        <a:ext cx="86060" cy="86060"/>
      </dsp:txXfrm>
    </dsp:sp>
    <dsp:sp modelId="{B8E86315-E0F4-4845-9202-3B381E5F9C8D}">
      <dsp:nvSpPr>
        <dsp:cNvPr id="0" name=""/>
        <dsp:cNvSpPr/>
      </dsp:nvSpPr>
      <dsp:spPr>
        <a:xfrm>
          <a:off x="2237692" y="61310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if</a:t>
          </a:r>
          <a:r>
            <a:rPr lang="fr-FR" sz="2600" kern="1200" dirty="0"/>
            <a:t> </a:t>
          </a:r>
        </a:p>
      </dsp:txBody>
      <dsp:txXfrm>
        <a:off x="2260970" y="636385"/>
        <a:ext cx="1542974" cy="748209"/>
      </dsp:txXfrm>
    </dsp:sp>
    <dsp:sp modelId="{F216F469-0467-9348-A839-56F3871ECFB9}">
      <dsp:nvSpPr>
        <dsp:cNvPr id="0" name=""/>
        <dsp:cNvSpPr/>
      </dsp:nvSpPr>
      <dsp:spPr>
        <a:xfrm>
          <a:off x="3827222" y="997889"/>
          <a:ext cx="635812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635812" y="1259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129233" y="994594"/>
        <a:ext cx="31790" cy="31790"/>
      </dsp:txXfrm>
    </dsp:sp>
    <dsp:sp modelId="{4E9B41DA-16B7-1249-8408-419883B86C57}">
      <dsp:nvSpPr>
        <dsp:cNvPr id="0" name=""/>
        <dsp:cNvSpPr/>
      </dsp:nvSpPr>
      <dsp:spPr>
        <a:xfrm>
          <a:off x="4463034" y="61310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400" kern="1200" dirty="0" err="1"/>
            <a:t>play</a:t>
          </a:r>
          <a:r>
            <a:rPr lang="fr-FR" sz="2400" kern="1200" dirty="0"/>
            <a:t>/pause</a:t>
          </a:r>
        </a:p>
      </dsp:txBody>
      <dsp:txXfrm>
        <a:off x="4486312" y="636385"/>
        <a:ext cx="1542974" cy="748209"/>
      </dsp:txXfrm>
    </dsp:sp>
    <dsp:sp modelId="{45FBCC62-8C09-8E4C-A1A9-1E6C5C06A482}">
      <dsp:nvSpPr>
        <dsp:cNvPr id="0" name=""/>
        <dsp:cNvSpPr/>
      </dsp:nvSpPr>
      <dsp:spPr>
        <a:xfrm rot="20413970">
          <a:off x="1581974" y="2483107"/>
          <a:ext cx="675623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675623" y="12599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1902895" y="2478816"/>
        <a:ext cx="33781" cy="33781"/>
      </dsp:txXfrm>
    </dsp:sp>
    <dsp:sp modelId="{C655D989-EF85-3148-8DDC-5D176964E6BB}">
      <dsp:nvSpPr>
        <dsp:cNvPr id="0" name=""/>
        <dsp:cNvSpPr/>
      </dsp:nvSpPr>
      <dsp:spPr>
        <a:xfrm>
          <a:off x="2237692" y="198407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/>
            <a:t>if</a:t>
          </a:r>
          <a:r>
            <a:rPr lang="fr-FR" sz="1700" kern="1200" dirty="0"/>
            <a:t>                                                        </a:t>
          </a:r>
          <a:r>
            <a:rPr lang="fr-FR" sz="1400" kern="1200" dirty="0"/>
            <a:t>+ calcul distance</a:t>
          </a:r>
        </a:p>
      </dsp:txBody>
      <dsp:txXfrm>
        <a:off x="2260970" y="2007355"/>
        <a:ext cx="1542974" cy="748209"/>
      </dsp:txXfrm>
    </dsp:sp>
    <dsp:sp modelId="{5ADFF56A-2313-3A4E-8544-C0F4FEDBBA4B}">
      <dsp:nvSpPr>
        <dsp:cNvPr id="0" name=""/>
        <dsp:cNvSpPr/>
      </dsp:nvSpPr>
      <dsp:spPr>
        <a:xfrm>
          <a:off x="3827222" y="2368859"/>
          <a:ext cx="635812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635812" y="1259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129233" y="2365564"/>
        <a:ext cx="31790" cy="31790"/>
      </dsp:txXfrm>
    </dsp:sp>
    <dsp:sp modelId="{6D0BA066-54EB-D44D-9735-C44BEF50B6A1}">
      <dsp:nvSpPr>
        <dsp:cNvPr id="0" name=""/>
        <dsp:cNvSpPr/>
      </dsp:nvSpPr>
      <dsp:spPr>
        <a:xfrm>
          <a:off x="4463034" y="198407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 err="1"/>
            <a:t>while</a:t>
          </a:r>
          <a:r>
            <a:rPr lang="fr-FR" sz="2800" kern="1200" dirty="0"/>
            <a:t>                                 </a:t>
          </a:r>
          <a:r>
            <a:rPr lang="fr-FR" sz="1600" kern="1200" dirty="0"/>
            <a:t>+ calcul distance</a:t>
          </a:r>
          <a:endParaRPr lang="fr-FR" sz="2000" kern="1200" dirty="0"/>
        </a:p>
      </dsp:txBody>
      <dsp:txXfrm>
        <a:off x="4486312" y="2007355"/>
        <a:ext cx="1542974" cy="748209"/>
      </dsp:txXfrm>
    </dsp:sp>
    <dsp:sp modelId="{BC471CA3-943F-654C-90EC-22F37A4ECF24}">
      <dsp:nvSpPr>
        <dsp:cNvPr id="0" name=""/>
        <dsp:cNvSpPr/>
      </dsp:nvSpPr>
      <dsp:spPr>
        <a:xfrm rot="19457599">
          <a:off x="5978968" y="2140364"/>
          <a:ext cx="783005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783005" y="1259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350896" y="2133389"/>
        <a:ext cx="39150" cy="39150"/>
      </dsp:txXfrm>
    </dsp:sp>
    <dsp:sp modelId="{B44D856C-4E48-A34F-8BC7-2EE61AAF7A17}">
      <dsp:nvSpPr>
        <dsp:cNvPr id="0" name=""/>
        <dsp:cNvSpPr/>
      </dsp:nvSpPr>
      <dsp:spPr>
        <a:xfrm>
          <a:off x="6688377" y="152708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 dirty="0"/>
            <a:t>if</a:t>
          </a:r>
        </a:p>
      </dsp:txBody>
      <dsp:txXfrm>
        <a:off x="6711655" y="1550365"/>
        <a:ext cx="1542974" cy="748209"/>
      </dsp:txXfrm>
    </dsp:sp>
    <dsp:sp modelId="{F08CE791-52D7-EE4B-8019-11CBFABB23F9}">
      <dsp:nvSpPr>
        <dsp:cNvPr id="0" name=""/>
        <dsp:cNvSpPr/>
      </dsp:nvSpPr>
      <dsp:spPr>
        <a:xfrm>
          <a:off x="8277907" y="1911869"/>
          <a:ext cx="635812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635812" y="1259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8579918" y="1908574"/>
        <a:ext cx="31790" cy="31790"/>
      </dsp:txXfrm>
    </dsp:sp>
    <dsp:sp modelId="{AB41E6C8-1D08-2543-A7F0-6E6878883326}">
      <dsp:nvSpPr>
        <dsp:cNvPr id="0" name=""/>
        <dsp:cNvSpPr/>
      </dsp:nvSpPr>
      <dsp:spPr>
        <a:xfrm>
          <a:off x="8913720" y="152708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 dirty="0"/>
            <a:t>vol++</a:t>
          </a:r>
        </a:p>
      </dsp:txBody>
      <dsp:txXfrm>
        <a:off x="8936998" y="1550365"/>
        <a:ext cx="1542974" cy="748209"/>
      </dsp:txXfrm>
    </dsp:sp>
    <dsp:sp modelId="{8B623899-280D-7A4D-92EB-7F59E0E3440A}">
      <dsp:nvSpPr>
        <dsp:cNvPr id="0" name=""/>
        <dsp:cNvSpPr/>
      </dsp:nvSpPr>
      <dsp:spPr>
        <a:xfrm rot="2142401">
          <a:off x="5978968" y="2597355"/>
          <a:ext cx="783005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783005" y="1259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350896" y="2590379"/>
        <a:ext cx="39150" cy="39150"/>
      </dsp:txXfrm>
    </dsp:sp>
    <dsp:sp modelId="{E9DEDB95-CB3F-9147-9DE2-9D90D5EDC978}">
      <dsp:nvSpPr>
        <dsp:cNvPr id="0" name=""/>
        <dsp:cNvSpPr/>
      </dsp:nvSpPr>
      <dsp:spPr>
        <a:xfrm>
          <a:off x="6688377" y="244106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 dirty="0"/>
            <a:t>if</a:t>
          </a:r>
        </a:p>
      </dsp:txBody>
      <dsp:txXfrm>
        <a:off x="6711655" y="2464345"/>
        <a:ext cx="1542974" cy="748209"/>
      </dsp:txXfrm>
    </dsp:sp>
    <dsp:sp modelId="{86156EB0-1A97-F64C-9991-43D930D413C9}">
      <dsp:nvSpPr>
        <dsp:cNvPr id="0" name=""/>
        <dsp:cNvSpPr/>
      </dsp:nvSpPr>
      <dsp:spPr>
        <a:xfrm>
          <a:off x="8277907" y="2825850"/>
          <a:ext cx="635812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635812" y="1259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8579918" y="2822554"/>
        <a:ext cx="31790" cy="31790"/>
      </dsp:txXfrm>
    </dsp:sp>
    <dsp:sp modelId="{A6AAC39E-6D02-D74F-BD58-84390EA7089B}">
      <dsp:nvSpPr>
        <dsp:cNvPr id="0" name=""/>
        <dsp:cNvSpPr/>
      </dsp:nvSpPr>
      <dsp:spPr>
        <a:xfrm>
          <a:off x="8913720" y="244106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/>
            <a:t>vol--</a:t>
          </a:r>
          <a:endParaRPr lang="fr-FR" sz="3600" kern="1200" dirty="0"/>
        </a:p>
      </dsp:txBody>
      <dsp:txXfrm>
        <a:off x="8936998" y="2464345"/>
        <a:ext cx="1542974" cy="748209"/>
      </dsp:txXfrm>
    </dsp:sp>
    <dsp:sp modelId="{FDA1DB81-F26A-864D-92AF-96D7EF888EBC}">
      <dsp:nvSpPr>
        <dsp:cNvPr id="0" name=""/>
        <dsp:cNvSpPr/>
      </dsp:nvSpPr>
      <dsp:spPr>
        <a:xfrm rot="4099285">
          <a:off x="1059183" y="3397087"/>
          <a:ext cx="1721204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1721204" y="12599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/>
        </a:p>
      </dsp:txBody>
      <dsp:txXfrm>
        <a:off x="1876755" y="3366657"/>
        <a:ext cx="86060" cy="86060"/>
      </dsp:txXfrm>
    </dsp:sp>
    <dsp:sp modelId="{6F127F88-A7EC-EF47-9CE3-6BF960A7B989}">
      <dsp:nvSpPr>
        <dsp:cNvPr id="0" name=""/>
        <dsp:cNvSpPr/>
      </dsp:nvSpPr>
      <dsp:spPr>
        <a:xfrm>
          <a:off x="2237692" y="381203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800" kern="1200" dirty="0"/>
            <a:t>if</a:t>
          </a:r>
          <a:r>
            <a:rPr lang="fr-FR" sz="1800" kern="1200" dirty="0"/>
            <a:t>                                               </a:t>
          </a:r>
          <a:r>
            <a:rPr lang="fr-FR" sz="1400" kern="1200" dirty="0"/>
            <a:t>+ calcul distance</a:t>
          </a:r>
        </a:p>
      </dsp:txBody>
      <dsp:txXfrm>
        <a:off x="2260970" y="3835315"/>
        <a:ext cx="1542974" cy="748209"/>
      </dsp:txXfrm>
    </dsp:sp>
    <dsp:sp modelId="{05C0FB59-A5CA-9A4A-93F7-9380F5357CE0}">
      <dsp:nvSpPr>
        <dsp:cNvPr id="0" name=""/>
        <dsp:cNvSpPr/>
      </dsp:nvSpPr>
      <dsp:spPr>
        <a:xfrm>
          <a:off x="3827222" y="4196820"/>
          <a:ext cx="635812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635812" y="12599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129233" y="4193524"/>
        <a:ext cx="31790" cy="31790"/>
      </dsp:txXfrm>
    </dsp:sp>
    <dsp:sp modelId="{0925BA37-A06B-714A-935E-0D40C277D61E}">
      <dsp:nvSpPr>
        <dsp:cNvPr id="0" name=""/>
        <dsp:cNvSpPr/>
      </dsp:nvSpPr>
      <dsp:spPr>
        <a:xfrm>
          <a:off x="4463034" y="381203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200" kern="1200" dirty="0" err="1"/>
            <a:t>while</a:t>
          </a:r>
          <a:r>
            <a:rPr lang="fr-FR" sz="1800" kern="1200" dirty="0"/>
            <a:t>                                </a:t>
          </a:r>
          <a:r>
            <a:rPr lang="fr-FR" sz="1600" kern="1200" dirty="0"/>
            <a:t>+ calcul distance</a:t>
          </a:r>
          <a:endParaRPr lang="fr-FR" sz="1400" kern="1200" dirty="0"/>
        </a:p>
      </dsp:txBody>
      <dsp:txXfrm>
        <a:off x="4486312" y="3835315"/>
        <a:ext cx="1542974" cy="748209"/>
      </dsp:txXfrm>
    </dsp:sp>
    <dsp:sp modelId="{43338FAD-EF23-574B-94AC-8C6875C89BE5}">
      <dsp:nvSpPr>
        <dsp:cNvPr id="0" name=""/>
        <dsp:cNvSpPr/>
      </dsp:nvSpPr>
      <dsp:spPr>
        <a:xfrm rot="19457599">
          <a:off x="5978968" y="3968325"/>
          <a:ext cx="783005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783005" y="1259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350896" y="3961349"/>
        <a:ext cx="39150" cy="39150"/>
      </dsp:txXfrm>
    </dsp:sp>
    <dsp:sp modelId="{DDCE59ED-B79D-534A-AF9A-FF2BBF325657}">
      <dsp:nvSpPr>
        <dsp:cNvPr id="0" name=""/>
        <dsp:cNvSpPr/>
      </dsp:nvSpPr>
      <dsp:spPr>
        <a:xfrm>
          <a:off x="6688377" y="335504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 dirty="0"/>
            <a:t>if</a:t>
          </a:r>
        </a:p>
      </dsp:txBody>
      <dsp:txXfrm>
        <a:off x="6711655" y="3378325"/>
        <a:ext cx="1542974" cy="748209"/>
      </dsp:txXfrm>
    </dsp:sp>
    <dsp:sp modelId="{076DB57C-A1AD-5A41-A479-6A747BA0B3C7}">
      <dsp:nvSpPr>
        <dsp:cNvPr id="0" name=""/>
        <dsp:cNvSpPr/>
      </dsp:nvSpPr>
      <dsp:spPr>
        <a:xfrm>
          <a:off x="8277907" y="3739830"/>
          <a:ext cx="635812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635812" y="1259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8579918" y="3736534"/>
        <a:ext cx="31790" cy="31790"/>
      </dsp:txXfrm>
    </dsp:sp>
    <dsp:sp modelId="{B6AA777D-EC12-9348-ACB3-F5785822D67C}">
      <dsp:nvSpPr>
        <dsp:cNvPr id="0" name=""/>
        <dsp:cNvSpPr/>
      </dsp:nvSpPr>
      <dsp:spPr>
        <a:xfrm>
          <a:off x="8913720" y="335504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/>
            <a:t>rewind</a:t>
          </a:r>
          <a:endParaRPr lang="fr-FR" sz="3600" kern="1200" dirty="0"/>
        </a:p>
      </dsp:txBody>
      <dsp:txXfrm>
        <a:off x="8936998" y="3378325"/>
        <a:ext cx="1542974" cy="748209"/>
      </dsp:txXfrm>
    </dsp:sp>
    <dsp:sp modelId="{08339F95-52D3-1245-A241-7CF62696B694}">
      <dsp:nvSpPr>
        <dsp:cNvPr id="0" name=""/>
        <dsp:cNvSpPr/>
      </dsp:nvSpPr>
      <dsp:spPr>
        <a:xfrm rot="2142401">
          <a:off x="5978968" y="4425315"/>
          <a:ext cx="783005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783005" y="1259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350896" y="4418339"/>
        <a:ext cx="39150" cy="39150"/>
      </dsp:txXfrm>
    </dsp:sp>
    <dsp:sp modelId="{7D95774F-8AF5-BA45-98F0-13DA8E780768}">
      <dsp:nvSpPr>
        <dsp:cNvPr id="0" name=""/>
        <dsp:cNvSpPr/>
      </dsp:nvSpPr>
      <dsp:spPr>
        <a:xfrm>
          <a:off x="6688377" y="426902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 dirty="0"/>
            <a:t>if</a:t>
          </a:r>
        </a:p>
      </dsp:txBody>
      <dsp:txXfrm>
        <a:off x="6711655" y="4292305"/>
        <a:ext cx="1542974" cy="748209"/>
      </dsp:txXfrm>
    </dsp:sp>
    <dsp:sp modelId="{4871B9BB-45BB-9244-93A2-1A9C38895E1E}">
      <dsp:nvSpPr>
        <dsp:cNvPr id="0" name=""/>
        <dsp:cNvSpPr/>
      </dsp:nvSpPr>
      <dsp:spPr>
        <a:xfrm>
          <a:off x="8277907" y="4653810"/>
          <a:ext cx="635812" cy="25199"/>
        </a:xfrm>
        <a:custGeom>
          <a:avLst/>
          <a:gdLst/>
          <a:ahLst/>
          <a:cxnLst/>
          <a:rect l="0" t="0" r="0" b="0"/>
          <a:pathLst>
            <a:path>
              <a:moveTo>
                <a:pt x="0" y="12599"/>
              </a:moveTo>
              <a:lnTo>
                <a:pt x="635812" y="12599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8579918" y="4650514"/>
        <a:ext cx="31790" cy="31790"/>
      </dsp:txXfrm>
    </dsp:sp>
    <dsp:sp modelId="{E51521CA-7FF9-A145-937E-14073B3166EE}">
      <dsp:nvSpPr>
        <dsp:cNvPr id="0" name=""/>
        <dsp:cNvSpPr/>
      </dsp:nvSpPr>
      <dsp:spPr>
        <a:xfrm>
          <a:off x="8913720" y="4269027"/>
          <a:ext cx="1589530" cy="794765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3600" kern="1200"/>
            <a:t>forward</a:t>
          </a:r>
          <a:endParaRPr lang="fr-FR" sz="3600" kern="1200" dirty="0"/>
        </a:p>
      </dsp:txBody>
      <dsp:txXfrm>
        <a:off x="8936998" y="4292305"/>
        <a:ext cx="1542974" cy="74820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52CB86-D1D4-134F-9D6A-ACD1E8FB4683}">
      <dsp:nvSpPr>
        <dsp:cNvPr id="0" name=""/>
        <dsp:cNvSpPr/>
      </dsp:nvSpPr>
      <dsp:spPr>
        <a:xfrm>
          <a:off x="3039532" y="2248594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Loop</a:t>
          </a:r>
        </a:p>
      </dsp:txBody>
      <dsp:txXfrm>
        <a:off x="3058601" y="2267663"/>
        <a:ext cx="1264010" cy="612936"/>
      </dsp:txXfrm>
    </dsp:sp>
    <dsp:sp modelId="{2F99C886-49B1-7F41-B5EB-A81794192394}">
      <dsp:nvSpPr>
        <dsp:cNvPr id="0" name=""/>
        <dsp:cNvSpPr/>
      </dsp:nvSpPr>
      <dsp:spPr>
        <a:xfrm rot="16983315">
          <a:off x="3449207" y="1439646"/>
          <a:ext cx="230580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2305805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4544465" y="1393383"/>
        <a:ext cx="115290" cy="115290"/>
      </dsp:txXfrm>
    </dsp:sp>
    <dsp:sp modelId="{03471DE6-CA37-3541-A553-28BCE49297AC}">
      <dsp:nvSpPr>
        <dsp:cNvPr id="0" name=""/>
        <dsp:cNvSpPr/>
      </dsp:nvSpPr>
      <dsp:spPr>
        <a:xfrm>
          <a:off x="4862540" y="2388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if "</a:t>
          </a:r>
          <a:r>
            <a:rPr lang="fr-FR" sz="1800" kern="1200" dirty="0" err="1"/>
            <a:t>play</a:t>
          </a:r>
          <a:r>
            <a:rPr lang="fr-FR" sz="1800" kern="1200" dirty="0"/>
            <a:t>/pause"</a:t>
          </a:r>
        </a:p>
      </dsp:txBody>
      <dsp:txXfrm>
        <a:off x="4881609" y="21457"/>
        <a:ext cx="1264010" cy="612936"/>
      </dsp:txXfrm>
    </dsp:sp>
    <dsp:sp modelId="{789B6F4E-AA67-F342-A2DC-7A8D569EA1B9}">
      <dsp:nvSpPr>
        <dsp:cNvPr id="0" name=""/>
        <dsp:cNvSpPr/>
      </dsp:nvSpPr>
      <dsp:spPr>
        <a:xfrm>
          <a:off x="6164688" y="316543"/>
          <a:ext cx="52085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20859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412097" y="314903"/>
        <a:ext cx="26042" cy="26042"/>
      </dsp:txXfrm>
    </dsp:sp>
    <dsp:sp modelId="{02973383-3614-1A43-B7FB-47A47963F45C}">
      <dsp:nvSpPr>
        <dsp:cNvPr id="0" name=""/>
        <dsp:cNvSpPr/>
      </dsp:nvSpPr>
      <dsp:spPr>
        <a:xfrm>
          <a:off x="6685548" y="2388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 err="1"/>
            <a:t>space</a:t>
          </a:r>
          <a:endParaRPr lang="fr-FR" sz="1800" kern="1200" dirty="0"/>
        </a:p>
      </dsp:txBody>
      <dsp:txXfrm>
        <a:off x="6704617" y="21457"/>
        <a:ext cx="1264010" cy="612936"/>
      </dsp:txXfrm>
    </dsp:sp>
    <dsp:sp modelId="{686DF5C0-7397-4C4C-86AD-EB08C38C132F}">
      <dsp:nvSpPr>
        <dsp:cNvPr id="0" name=""/>
        <dsp:cNvSpPr/>
      </dsp:nvSpPr>
      <dsp:spPr>
        <a:xfrm rot="17350740">
          <a:off x="3809375" y="1814014"/>
          <a:ext cx="158546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585469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562473" y="1785759"/>
        <a:ext cx="79273" cy="79273"/>
      </dsp:txXfrm>
    </dsp:sp>
    <dsp:sp modelId="{98BE316F-E81A-4641-93DD-C16EB38B2926}">
      <dsp:nvSpPr>
        <dsp:cNvPr id="0" name=""/>
        <dsp:cNvSpPr/>
      </dsp:nvSpPr>
      <dsp:spPr>
        <a:xfrm>
          <a:off x="4862540" y="751123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if  "vol++"</a:t>
          </a:r>
        </a:p>
      </dsp:txBody>
      <dsp:txXfrm>
        <a:off x="4881609" y="770192"/>
        <a:ext cx="1264010" cy="612936"/>
      </dsp:txXfrm>
    </dsp:sp>
    <dsp:sp modelId="{41573DA9-A866-C448-BC0B-4EBB25552F95}">
      <dsp:nvSpPr>
        <dsp:cNvPr id="0" name=""/>
        <dsp:cNvSpPr/>
      </dsp:nvSpPr>
      <dsp:spPr>
        <a:xfrm>
          <a:off x="6164688" y="1065278"/>
          <a:ext cx="52085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20859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412097" y="1063639"/>
        <a:ext cx="26042" cy="26042"/>
      </dsp:txXfrm>
    </dsp:sp>
    <dsp:sp modelId="{02AC4057-5146-2141-B9E1-FF80CEE73449}">
      <dsp:nvSpPr>
        <dsp:cNvPr id="0" name=""/>
        <dsp:cNvSpPr/>
      </dsp:nvSpPr>
      <dsp:spPr>
        <a:xfrm>
          <a:off x="6685548" y="751123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up</a:t>
          </a:r>
        </a:p>
      </dsp:txBody>
      <dsp:txXfrm>
        <a:off x="6704617" y="770192"/>
        <a:ext cx="1264010" cy="612936"/>
      </dsp:txXfrm>
    </dsp:sp>
    <dsp:sp modelId="{7EF1597C-B66F-F444-87DF-83E670065DD3}">
      <dsp:nvSpPr>
        <dsp:cNvPr id="0" name=""/>
        <dsp:cNvSpPr/>
      </dsp:nvSpPr>
      <dsp:spPr>
        <a:xfrm rot="18289469">
          <a:off x="4146067" y="2188381"/>
          <a:ext cx="91208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912085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579308" y="2176961"/>
        <a:ext cx="45604" cy="45604"/>
      </dsp:txXfrm>
    </dsp:sp>
    <dsp:sp modelId="{6714D768-24CF-FA43-8059-9BB444D48EED}">
      <dsp:nvSpPr>
        <dsp:cNvPr id="0" name=""/>
        <dsp:cNvSpPr/>
      </dsp:nvSpPr>
      <dsp:spPr>
        <a:xfrm>
          <a:off x="4862540" y="1499858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if  "vol--"</a:t>
          </a:r>
        </a:p>
      </dsp:txBody>
      <dsp:txXfrm>
        <a:off x="4881609" y="1518927"/>
        <a:ext cx="1264010" cy="612936"/>
      </dsp:txXfrm>
    </dsp:sp>
    <dsp:sp modelId="{2A6A8C1D-498E-BA4E-B33D-BA19CD0F5A8E}">
      <dsp:nvSpPr>
        <dsp:cNvPr id="0" name=""/>
        <dsp:cNvSpPr/>
      </dsp:nvSpPr>
      <dsp:spPr>
        <a:xfrm>
          <a:off x="6164688" y="1814014"/>
          <a:ext cx="52085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20859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412097" y="1812374"/>
        <a:ext cx="26042" cy="26042"/>
      </dsp:txXfrm>
    </dsp:sp>
    <dsp:sp modelId="{0EC7D91A-6FEC-B045-A801-FA71BEDDB3C8}">
      <dsp:nvSpPr>
        <dsp:cNvPr id="0" name=""/>
        <dsp:cNvSpPr/>
      </dsp:nvSpPr>
      <dsp:spPr>
        <a:xfrm>
          <a:off x="6685548" y="1499858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down</a:t>
          </a:r>
        </a:p>
      </dsp:txBody>
      <dsp:txXfrm>
        <a:off x="6704617" y="1518927"/>
        <a:ext cx="1264010" cy="612936"/>
      </dsp:txXfrm>
    </dsp:sp>
    <dsp:sp modelId="{13EDAD9B-1721-6B4D-9F0A-88B28AB81CFC}">
      <dsp:nvSpPr>
        <dsp:cNvPr id="0" name=""/>
        <dsp:cNvSpPr/>
      </dsp:nvSpPr>
      <dsp:spPr>
        <a:xfrm>
          <a:off x="4341680" y="2562749"/>
          <a:ext cx="52085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20859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589089" y="2561110"/>
        <a:ext cx="26042" cy="26042"/>
      </dsp:txXfrm>
    </dsp:sp>
    <dsp:sp modelId="{38A06E34-E2BC-D34D-B3E0-81863E59365F}">
      <dsp:nvSpPr>
        <dsp:cNvPr id="0" name=""/>
        <dsp:cNvSpPr/>
      </dsp:nvSpPr>
      <dsp:spPr>
        <a:xfrm>
          <a:off x="4862540" y="2248594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if  "</a:t>
          </a:r>
          <a:r>
            <a:rPr lang="fr-FR" sz="1800" kern="1200" dirty="0" err="1"/>
            <a:t>rewind</a:t>
          </a:r>
          <a:r>
            <a:rPr lang="fr-FR" sz="1800" kern="1200" dirty="0"/>
            <a:t>"</a:t>
          </a:r>
        </a:p>
      </dsp:txBody>
      <dsp:txXfrm>
        <a:off x="4881609" y="2267663"/>
        <a:ext cx="1264010" cy="612936"/>
      </dsp:txXfrm>
    </dsp:sp>
    <dsp:sp modelId="{0B31FEA8-58A3-EA49-877A-23BC051C94EC}">
      <dsp:nvSpPr>
        <dsp:cNvPr id="0" name=""/>
        <dsp:cNvSpPr/>
      </dsp:nvSpPr>
      <dsp:spPr>
        <a:xfrm>
          <a:off x="6164688" y="2562749"/>
          <a:ext cx="52085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20859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412097" y="2561110"/>
        <a:ext cx="26042" cy="26042"/>
      </dsp:txXfrm>
    </dsp:sp>
    <dsp:sp modelId="{3FE3EF73-6AF7-434E-B177-A5CF12BBABE7}">
      <dsp:nvSpPr>
        <dsp:cNvPr id="0" name=""/>
        <dsp:cNvSpPr/>
      </dsp:nvSpPr>
      <dsp:spPr>
        <a:xfrm>
          <a:off x="6685548" y="2248594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 err="1"/>
            <a:t>left</a:t>
          </a:r>
          <a:endParaRPr lang="fr-FR" sz="1800" kern="1200" dirty="0"/>
        </a:p>
      </dsp:txBody>
      <dsp:txXfrm>
        <a:off x="6704617" y="2267663"/>
        <a:ext cx="1264010" cy="612936"/>
      </dsp:txXfrm>
    </dsp:sp>
    <dsp:sp modelId="{C25BF56F-97ED-1548-BD24-B7066B1EE5B9}">
      <dsp:nvSpPr>
        <dsp:cNvPr id="0" name=""/>
        <dsp:cNvSpPr/>
      </dsp:nvSpPr>
      <dsp:spPr>
        <a:xfrm rot="3310531">
          <a:off x="4146067" y="2937117"/>
          <a:ext cx="91208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912085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579308" y="2925697"/>
        <a:ext cx="45604" cy="45604"/>
      </dsp:txXfrm>
    </dsp:sp>
    <dsp:sp modelId="{799D3774-07E2-FC4C-A61C-4883431A5F47}">
      <dsp:nvSpPr>
        <dsp:cNvPr id="0" name=""/>
        <dsp:cNvSpPr/>
      </dsp:nvSpPr>
      <dsp:spPr>
        <a:xfrm>
          <a:off x="4862540" y="2997329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if  "</a:t>
          </a:r>
          <a:r>
            <a:rPr lang="fr-FR" sz="1800" kern="1200" dirty="0" err="1"/>
            <a:t>forward</a:t>
          </a:r>
          <a:r>
            <a:rPr lang="fr-FR" sz="1800" kern="1200" dirty="0"/>
            <a:t>"</a:t>
          </a:r>
        </a:p>
      </dsp:txBody>
      <dsp:txXfrm>
        <a:off x="4881609" y="3016398"/>
        <a:ext cx="1264010" cy="612936"/>
      </dsp:txXfrm>
    </dsp:sp>
    <dsp:sp modelId="{E549EDCD-01F9-884F-9340-325F7A871757}">
      <dsp:nvSpPr>
        <dsp:cNvPr id="0" name=""/>
        <dsp:cNvSpPr/>
      </dsp:nvSpPr>
      <dsp:spPr>
        <a:xfrm>
          <a:off x="6164688" y="3311485"/>
          <a:ext cx="52085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20859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412097" y="3309845"/>
        <a:ext cx="26042" cy="26042"/>
      </dsp:txXfrm>
    </dsp:sp>
    <dsp:sp modelId="{C71DDC4E-B881-B943-BDF5-69BD70BD93C6}">
      <dsp:nvSpPr>
        <dsp:cNvPr id="0" name=""/>
        <dsp:cNvSpPr/>
      </dsp:nvSpPr>
      <dsp:spPr>
        <a:xfrm>
          <a:off x="6685548" y="2997329"/>
          <a:ext cx="1302148" cy="651074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right</a:t>
          </a:r>
        </a:p>
      </dsp:txBody>
      <dsp:txXfrm>
        <a:off x="6704617" y="3016398"/>
        <a:ext cx="1264010" cy="612936"/>
      </dsp:txXfrm>
    </dsp:sp>
    <dsp:sp modelId="{EAE87570-B310-4940-8DF9-45CA8F14AB7A}">
      <dsp:nvSpPr>
        <dsp:cNvPr id="0" name=""/>
        <dsp:cNvSpPr/>
      </dsp:nvSpPr>
      <dsp:spPr>
        <a:xfrm rot="4249260">
          <a:off x="3809375" y="3311485"/>
          <a:ext cx="158546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585469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562473" y="3283230"/>
        <a:ext cx="79273" cy="79273"/>
      </dsp:txXfrm>
    </dsp:sp>
    <dsp:sp modelId="{EF45BB91-2B7C-244A-93EB-86C9AE5EB8B7}">
      <dsp:nvSpPr>
        <dsp:cNvPr id="0" name=""/>
        <dsp:cNvSpPr/>
      </dsp:nvSpPr>
      <dsp:spPr>
        <a:xfrm>
          <a:off x="4862540" y="3746065"/>
          <a:ext cx="1302148" cy="651074"/>
        </a:xfrm>
        <a:prstGeom prst="roundRect">
          <a:avLst>
            <a:gd name="adj" fmla="val 10000"/>
          </a:avLst>
        </a:prstGeom>
        <a:solidFill>
          <a:schemeClr val="accent1">
            <a:alpha val="7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 dirty="0"/>
            <a:t>if  "click"</a:t>
          </a:r>
        </a:p>
      </dsp:txBody>
      <dsp:txXfrm>
        <a:off x="4881609" y="3765134"/>
        <a:ext cx="1264010" cy="612936"/>
      </dsp:txXfrm>
    </dsp:sp>
    <dsp:sp modelId="{784E53E0-CDF2-0A44-9049-D9D9FEF81BB8}">
      <dsp:nvSpPr>
        <dsp:cNvPr id="0" name=""/>
        <dsp:cNvSpPr/>
      </dsp:nvSpPr>
      <dsp:spPr>
        <a:xfrm>
          <a:off x="6164688" y="4060220"/>
          <a:ext cx="52085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20859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412097" y="4058580"/>
        <a:ext cx="26042" cy="26042"/>
      </dsp:txXfrm>
    </dsp:sp>
    <dsp:sp modelId="{07ACEA6B-771E-2C4B-94F8-73EFFD8E3E5E}">
      <dsp:nvSpPr>
        <dsp:cNvPr id="0" name=""/>
        <dsp:cNvSpPr/>
      </dsp:nvSpPr>
      <dsp:spPr>
        <a:xfrm>
          <a:off x="6685548" y="3746065"/>
          <a:ext cx="1302148" cy="651074"/>
        </a:xfrm>
        <a:prstGeom prst="roundRect">
          <a:avLst>
            <a:gd name="adj" fmla="val 10000"/>
          </a:avLst>
        </a:prstGeom>
        <a:solidFill>
          <a:schemeClr val="accent1"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>
              <a:solidFill>
                <a:schemeClr val="tx1"/>
              </a:solidFill>
            </a:rPr>
            <a:t>click</a:t>
          </a:r>
          <a:endParaRPr lang="fr-FR" sz="1800" kern="1200" dirty="0">
            <a:solidFill>
              <a:schemeClr val="tx1"/>
            </a:solidFill>
          </a:endParaRPr>
        </a:p>
      </dsp:txBody>
      <dsp:txXfrm>
        <a:off x="6704617" y="3765134"/>
        <a:ext cx="1264010" cy="612936"/>
      </dsp:txXfrm>
    </dsp:sp>
    <dsp:sp modelId="{06E3B463-C9B8-5D4F-92D6-E560428E9205}">
      <dsp:nvSpPr>
        <dsp:cNvPr id="0" name=""/>
        <dsp:cNvSpPr/>
      </dsp:nvSpPr>
      <dsp:spPr>
        <a:xfrm rot="4616685">
          <a:off x="3449207" y="3685852"/>
          <a:ext cx="2305805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2305805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800" kern="1200"/>
        </a:p>
      </dsp:txBody>
      <dsp:txXfrm>
        <a:off x="4544465" y="3639589"/>
        <a:ext cx="115290" cy="115290"/>
      </dsp:txXfrm>
    </dsp:sp>
    <dsp:sp modelId="{6E3130A2-FC7D-DF40-8E21-8D83322B1A5E}">
      <dsp:nvSpPr>
        <dsp:cNvPr id="0" name=""/>
        <dsp:cNvSpPr/>
      </dsp:nvSpPr>
      <dsp:spPr>
        <a:xfrm>
          <a:off x="4862540" y="4494800"/>
          <a:ext cx="1302148" cy="651074"/>
        </a:xfrm>
        <a:prstGeom prst="roundRect">
          <a:avLst>
            <a:gd name="adj" fmla="val 10000"/>
          </a:avLst>
        </a:prstGeom>
        <a:solidFill>
          <a:schemeClr val="accent1"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kern="1200">
              <a:solidFill>
                <a:schemeClr val="tx1"/>
              </a:solidFill>
            </a:rPr>
            <a:t>if ...</a:t>
          </a:r>
          <a:endParaRPr lang="fr-FR" sz="1800" kern="1200" dirty="0">
            <a:solidFill>
              <a:schemeClr val="tx1"/>
            </a:solidFill>
          </a:endParaRPr>
        </a:p>
      </dsp:txBody>
      <dsp:txXfrm>
        <a:off x="4881609" y="4513869"/>
        <a:ext cx="1264010" cy="612936"/>
      </dsp:txXfrm>
    </dsp:sp>
    <dsp:sp modelId="{2BE53EAB-A275-9C49-9944-8E1DEB07623D}">
      <dsp:nvSpPr>
        <dsp:cNvPr id="0" name=""/>
        <dsp:cNvSpPr/>
      </dsp:nvSpPr>
      <dsp:spPr>
        <a:xfrm>
          <a:off x="6164688" y="4808955"/>
          <a:ext cx="520859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520859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412097" y="4807316"/>
        <a:ext cx="26042" cy="26042"/>
      </dsp:txXfrm>
    </dsp:sp>
    <dsp:sp modelId="{9F84D88D-69FB-B24B-8C6D-E8634576424D}">
      <dsp:nvSpPr>
        <dsp:cNvPr id="0" name=""/>
        <dsp:cNvSpPr/>
      </dsp:nvSpPr>
      <dsp:spPr>
        <a:xfrm>
          <a:off x="6685548" y="4494800"/>
          <a:ext cx="1302148" cy="651074"/>
        </a:xfrm>
        <a:prstGeom prst="roundRect">
          <a:avLst>
            <a:gd name="adj" fmla="val 10000"/>
          </a:avLst>
        </a:prstGeom>
        <a:solidFill>
          <a:schemeClr val="accent1"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800" i="1" kern="1200">
              <a:solidFill>
                <a:schemeClr val="tx1"/>
              </a:solidFill>
            </a:rPr>
            <a:t>moveTo</a:t>
          </a:r>
          <a:endParaRPr lang="fr-FR" sz="1800" i="1" kern="1200" dirty="0">
            <a:solidFill>
              <a:schemeClr val="tx1"/>
            </a:solidFill>
          </a:endParaRPr>
        </a:p>
      </dsp:txBody>
      <dsp:txXfrm>
        <a:off x="6704617" y="4513869"/>
        <a:ext cx="1264010" cy="6129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42A490-D96E-9C4C-BA17-06154B715058}">
      <dsp:nvSpPr>
        <dsp:cNvPr id="0" name=""/>
        <dsp:cNvSpPr/>
      </dsp:nvSpPr>
      <dsp:spPr>
        <a:xfrm>
          <a:off x="175573" y="1686993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 err="1"/>
            <a:t>loop</a:t>
          </a:r>
          <a:endParaRPr lang="fr-FR" sz="2700" kern="1200" dirty="0"/>
        </a:p>
      </dsp:txBody>
      <dsp:txXfrm>
        <a:off x="204199" y="1715619"/>
        <a:ext cx="1897450" cy="920099"/>
      </dsp:txXfrm>
    </dsp:sp>
    <dsp:sp modelId="{FAAC568B-8AC9-C74E-84DC-22DA50C815C4}">
      <dsp:nvSpPr>
        <dsp:cNvPr id="0" name=""/>
        <dsp:cNvSpPr/>
      </dsp:nvSpPr>
      <dsp:spPr>
        <a:xfrm>
          <a:off x="2130275" y="2155454"/>
          <a:ext cx="781881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781881" y="20214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501669" y="2156121"/>
        <a:ext cx="39094" cy="39094"/>
      </dsp:txXfrm>
    </dsp:sp>
    <dsp:sp modelId="{5A4558D1-7027-A748-A429-7F6203244113}">
      <dsp:nvSpPr>
        <dsp:cNvPr id="0" name=""/>
        <dsp:cNvSpPr/>
      </dsp:nvSpPr>
      <dsp:spPr>
        <a:xfrm>
          <a:off x="2912156" y="1686993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if data </a:t>
          </a:r>
          <a:r>
            <a:rPr lang="fr-FR" sz="2700" kern="1200" dirty="0" err="1"/>
            <a:t>incoming</a:t>
          </a:r>
          <a:endParaRPr lang="fr-FR" sz="2700" kern="1200" dirty="0"/>
        </a:p>
      </dsp:txBody>
      <dsp:txXfrm>
        <a:off x="2940782" y="1715619"/>
        <a:ext cx="1897450" cy="920099"/>
      </dsp:txXfrm>
    </dsp:sp>
    <dsp:sp modelId="{BD41757C-6746-5D40-B564-963E0A4AE7C9}">
      <dsp:nvSpPr>
        <dsp:cNvPr id="0" name=""/>
        <dsp:cNvSpPr/>
      </dsp:nvSpPr>
      <dsp:spPr>
        <a:xfrm rot="17692822">
          <a:off x="4328593" y="1312488"/>
          <a:ext cx="1858413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858413" y="20214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/>
        </a:p>
      </dsp:txBody>
      <dsp:txXfrm>
        <a:off x="5211339" y="1286243"/>
        <a:ext cx="92920" cy="92920"/>
      </dsp:txXfrm>
    </dsp:sp>
    <dsp:sp modelId="{A11989B0-C91E-6B46-9D8C-08FAC865E65D}">
      <dsp:nvSpPr>
        <dsp:cNvPr id="0" name=""/>
        <dsp:cNvSpPr/>
      </dsp:nvSpPr>
      <dsp:spPr>
        <a:xfrm>
          <a:off x="5648740" y="1062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if    "</a:t>
          </a:r>
          <a:r>
            <a:rPr lang="fr-FR" sz="2700" kern="1200" dirty="0" err="1"/>
            <a:t>T</a:t>
          </a:r>
          <a:r>
            <a:rPr lang="fr-FR" sz="2700" kern="1200" dirty="0"/>
            <a:t>"</a:t>
          </a:r>
        </a:p>
      </dsp:txBody>
      <dsp:txXfrm>
        <a:off x="5677366" y="29688"/>
        <a:ext cx="1897450" cy="920099"/>
      </dsp:txXfrm>
    </dsp:sp>
    <dsp:sp modelId="{968FB761-0840-5C4C-8074-C5B79041F898}">
      <dsp:nvSpPr>
        <dsp:cNvPr id="0" name=""/>
        <dsp:cNvSpPr/>
      </dsp:nvSpPr>
      <dsp:spPr>
        <a:xfrm>
          <a:off x="7603443" y="469523"/>
          <a:ext cx="781881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781881" y="202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7974836" y="470190"/>
        <a:ext cx="39094" cy="39094"/>
      </dsp:txXfrm>
    </dsp:sp>
    <dsp:sp modelId="{BFEEE7DF-62CA-1C49-8691-7EAD68E58387}">
      <dsp:nvSpPr>
        <dsp:cNvPr id="0" name=""/>
        <dsp:cNvSpPr/>
      </dsp:nvSpPr>
      <dsp:spPr>
        <a:xfrm>
          <a:off x="8385324" y="1062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 "Play/Pause"</a:t>
          </a:r>
        </a:p>
      </dsp:txBody>
      <dsp:txXfrm>
        <a:off x="8413950" y="29688"/>
        <a:ext cx="1897450" cy="920099"/>
      </dsp:txXfrm>
    </dsp:sp>
    <dsp:sp modelId="{B68F4E85-5351-4347-88C4-2EC3F24F37F2}">
      <dsp:nvSpPr>
        <dsp:cNvPr id="0" name=""/>
        <dsp:cNvSpPr/>
      </dsp:nvSpPr>
      <dsp:spPr>
        <a:xfrm rot="19457599">
          <a:off x="4776355" y="1874465"/>
          <a:ext cx="962889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962889" y="20214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5233727" y="1870608"/>
        <a:ext cx="48144" cy="48144"/>
      </dsp:txXfrm>
    </dsp:sp>
    <dsp:sp modelId="{2C409733-4C62-9A43-A55C-1F785D714AAA}">
      <dsp:nvSpPr>
        <dsp:cNvPr id="0" name=""/>
        <dsp:cNvSpPr/>
      </dsp:nvSpPr>
      <dsp:spPr>
        <a:xfrm>
          <a:off x="5648740" y="1125016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if  "R"</a:t>
          </a:r>
        </a:p>
      </dsp:txBody>
      <dsp:txXfrm>
        <a:off x="5677366" y="1153642"/>
        <a:ext cx="1897450" cy="920099"/>
      </dsp:txXfrm>
    </dsp:sp>
    <dsp:sp modelId="{78739578-50BC-3E4E-915E-79DEFBB73CD5}">
      <dsp:nvSpPr>
        <dsp:cNvPr id="0" name=""/>
        <dsp:cNvSpPr/>
      </dsp:nvSpPr>
      <dsp:spPr>
        <a:xfrm>
          <a:off x="7603443" y="1593477"/>
          <a:ext cx="781881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781881" y="202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7974836" y="1594144"/>
        <a:ext cx="39094" cy="39094"/>
      </dsp:txXfrm>
    </dsp:sp>
    <dsp:sp modelId="{15325790-5FE4-0C43-A1C0-23D06C78F042}">
      <dsp:nvSpPr>
        <dsp:cNvPr id="0" name=""/>
        <dsp:cNvSpPr/>
      </dsp:nvSpPr>
      <dsp:spPr>
        <a:xfrm>
          <a:off x="8385324" y="1125016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"</a:t>
          </a:r>
          <a:r>
            <a:rPr lang="fr-FR" sz="2700" kern="1200" dirty="0" err="1"/>
            <a:t>Rewind</a:t>
          </a:r>
          <a:r>
            <a:rPr lang="fr-FR" sz="2700" kern="1200" dirty="0"/>
            <a:t>"</a:t>
          </a:r>
        </a:p>
      </dsp:txBody>
      <dsp:txXfrm>
        <a:off x="8413950" y="1153642"/>
        <a:ext cx="1897450" cy="920099"/>
      </dsp:txXfrm>
    </dsp:sp>
    <dsp:sp modelId="{DF92F00E-8F85-0546-96E2-4E45FBF67B1A}">
      <dsp:nvSpPr>
        <dsp:cNvPr id="0" name=""/>
        <dsp:cNvSpPr/>
      </dsp:nvSpPr>
      <dsp:spPr>
        <a:xfrm rot="2142401">
          <a:off x="4776355" y="2436442"/>
          <a:ext cx="962889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962889" y="20214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5233727" y="2432585"/>
        <a:ext cx="48144" cy="48144"/>
      </dsp:txXfrm>
    </dsp:sp>
    <dsp:sp modelId="{5B7A4FA5-28AB-E14D-AB38-0BB4BEE1027F}">
      <dsp:nvSpPr>
        <dsp:cNvPr id="0" name=""/>
        <dsp:cNvSpPr/>
      </dsp:nvSpPr>
      <dsp:spPr>
        <a:xfrm>
          <a:off x="5648740" y="2248970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...</a:t>
          </a:r>
        </a:p>
      </dsp:txBody>
      <dsp:txXfrm>
        <a:off x="5677366" y="2277596"/>
        <a:ext cx="1897450" cy="920099"/>
      </dsp:txXfrm>
    </dsp:sp>
    <dsp:sp modelId="{8FA05A5E-46B0-0E4D-8FF2-DF1AEE0FC175}">
      <dsp:nvSpPr>
        <dsp:cNvPr id="0" name=""/>
        <dsp:cNvSpPr/>
      </dsp:nvSpPr>
      <dsp:spPr>
        <a:xfrm>
          <a:off x="7603443" y="2717431"/>
          <a:ext cx="781881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781881" y="202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7974836" y="2718098"/>
        <a:ext cx="39094" cy="39094"/>
      </dsp:txXfrm>
    </dsp:sp>
    <dsp:sp modelId="{94D48A30-4A05-4348-B19B-14EC79CA26B3}">
      <dsp:nvSpPr>
        <dsp:cNvPr id="0" name=""/>
        <dsp:cNvSpPr/>
      </dsp:nvSpPr>
      <dsp:spPr>
        <a:xfrm>
          <a:off x="8385324" y="2248970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...</a:t>
          </a:r>
        </a:p>
      </dsp:txBody>
      <dsp:txXfrm>
        <a:off x="8413950" y="2277596"/>
        <a:ext cx="1897450" cy="920099"/>
      </dsp:txXfrm>
    </dsp:sp>
    <dsp:sp modelId="{CAF2127A-4703-3C4F-971F-0AB749A29244}">
      <dsp:nvSpPr>
        <dsp:cNvPr id="0" name=""/>
        <dsp:cNvSpPr/>
      </dsp:nvSpPr>
      <dsp:spPr>
        <a:xfrm rot="3907178">
          <a:off x="4328593" y="2998419"/>
          <a:ext cx="1858413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1858413" y="20214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/>
        </a:p>
      </dsp:txBody>
      <dsp:txXfrm>
        <a:off x="5211339" y="2972174"/>
        <a:ext cx="92920" cy="92920"/>
      </dsp:txXfrm>
    </dsp:sp>
    <dsp:sp modelId="{D2D8C223-D580-0140-BA31-5270F4A29939}">
      <dsp:nvSpPr>
        <dsp:cNvPr id="0" name=""/>
        <dsp:cNvSpPr/>
      </dsp:nvSpPr>
      <dsp:spPr>
        <a:xfrm>
          <a:off x="5648740" y="3372924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if coordonnées</a:t>
          </a:r>
        </a:p>
      </dsp:txBody>
      <dsp:txXfrm>
        <a:off x="5677366" y="3401550"/>
        <a:ext cx="1897450" cy="920099"/>
      </dsp:txXfrm>
    </dsp:sp>
    <dsp:sp modelId="{4E5A1674-B54B-B34A-8FDA-2B7C834BBD24}">
      <dsp:nvSpPr>
        <dsp:cNvPr id="0" name=""/>
        <dsp:cNvSpPr/>
      </dsp:nvSpPr>
      <dsp:spPr>
        <a:xfrm>
          <a:off x="7603443" y="3841385"/>
          <a:ext cx="781881" cy="40429"/>
        </a:xfrm>
        <a:custGeom>
          <a:avLst/>
          <a:gdLst/>
          <a:ahLst/>
          <a:cxnLst/>
          <a:rect l="0" t="0" r="0" b="0"/>
          <a:pathLst>
            <a:path>
              <a:moveTo>
                <a:pt x="0" y="20214"/>
              </a:moveTo>
              <a:lnTo>
                <a:pt x="781881" y="20214"/>
              </a:lnTo>
            </a:path>
          </a:pathLst>
        </a:custGeom>
        <a:noFill/>
        <a:ln w="12700" cap="flat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7974836" y="3842052"/>
        <a:ext cx="39094" cy="39094"/>
      </dsp:txXfrm>
    </dsp:sp>
    <dsp:sp modelId="{019DED5E-7CE7-6F41-9750-0433A24D6D32}">
      <dsp:nvSpPr>
        <dsp:cNvPr id="0" name=""/>
        <dsp:cNvSpPr/>
      </dsp:nvSpPr>
      <dsp:spPr>
        <a:xfrm>
          <a:off x="8385324" y="3372924"/>
          <a:ext cx="1954702" cy="977351"/>
        </a:xfrm>
        <a:prstGeom prst="roundRect">
          <a:avLst>
            <a:gd name="adj" fmla="val 10000"/>
          </a:avLst>
        </a:prstGeom>
        <a:solidFill>
          <a:schemeClr val="accent3">
            <a:alpha val="3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dirty="0"/>
            <a:t>data</a:t>
          </a:r>
        </a:p>
      </dsp:txBody>
      <dsp:txXfrm>
        <a:off x="8413950" y="3401550"/>
        <a:ext cx="1897450" cy="920099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52CB86-D1D4-134F-9D6A-ACD1E8FB4683}">
      <dsp:nvSpPr>
        <dsp:cNvPr id="0" name=""/>
        <dsp:cNvSpPr/>
      </dsp:nvSpPr>
      <dsp:spPr>
        <a:xfrm>
          <a:off x="3166693" y="1900523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Loop</a:t>
          </a:r>
        </a:p>
      </dsp:txBody>
      <dsp:txXfrm>
        <a:off x="3182810" y="1916640"/>
        <a:ext cx="1068348" cy="518057"/>
      </dsp:txXfrm>
    </dsp:sp>
    <dsp:sp modelId="{2F99C886-49B1-7F41-B5EB-A81794192394}">
      <dsp:nvSpPr>
        <dsp:cNvPr id="0" name=""/>
        <dsp:cNvSpPr/>
      </dsp:nvSpPr>
      <dsp:spPr>
        <a:xfrm rot="16983315">
          <a:off x="3512953" y="1215034"/>
          <a:ext cx="1948878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948878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/>
        </a:p>
      </dsp:txBody>
      <dsp:txXfrm>
        <a:off x="4438670" y="1177694"/>
        <a:ext cx="97443" cy="97443"/>
      </dsp:txXfrm>
    </dsp:sp>
    <dsp:sp modelId="{03471DE6-CA37-3541-A553-28BCE49297AC}">
      <dsp:nvSpPr>
        <dsp:cNvPr id="0" name=""/>
        <dsp:cNvSpPr/>
      </dsp:nvSpPr>
      <dsp:spPr>
        <a:xfrm>
          <a:off x="4707508" y="2018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if "</a:t>
          </a:r>
          <a:r>
            <a:rPr lang="fr-FR" sz="1500" kern="1200" dirty="0" err="1"/>
            <a:t>play</a:t>
          </a:r>
          <a:r>
            <a:rPr lang="fr-FR" sz="1500" kern="1200" dirty="0"/>
            <a:t>/pause"</a:t>
          </a:r>
        </a:p>
      </dsp:txBody>
      <dsp:txXfrm>
        <a:off x="4723625" y="18135"/>
        <a:ext cx="1068348" cy="518057"/>
      </dsp:txXfrm>
    </dsp:sp>
    <dsp:sp modelId="{789B6F4E-AA67-F342-A2DC-7A8D569EA1B9}">
      <dsp:nvSpPr>
        <dsp:cNvPr id="0" name=""/>
        <dsp:cNvSpPr/>
      </dsp:nvSpPr>
      <dsp:spPr>
        <a:xfrm>
          <a:off x="5808091" y="265782"/>
          <a:ext cx="44023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0233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017201" y="266158"/>
        <a:ext cx="22011" cy="22011"/>
      </dsp:txXfrm>
    </dsp:sp>
    <dsp:sp modelId="{02973383-3614-1A43-B7FB-47A47963F45C}">
      <dsp:nvSpPr>
        <dsp:cNvPr id="0" name=""/>
        <dsp:cNvSpPr/>
      </dsp:nvSpPr>
      <dsp:spPr>
        <a:xfrm>
          <a:off x="6248324" y="2018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 err="1"/>
            <a:t>space</a:t>
          </a:r>
          <a:endParaRPr lang="fr-FR" sz="1500" kern="1200" dirty="0"/>
        </a:p>
      </dsp:txBody>
      <dsp:txXfrm>
        <a:off x="6264441" y="18135"/>
        <a:ext cx="1068348" cy="518057"/>
      </dsp:txXfrm>
    </dsp:sp>
    <dsp:sp modelId="{686DF5C0-7397-4C4C-86AD-EB08C38C132F}">
      <dsp:nvSpPr>
        <dsp:cNvPr id="0" name=""/>
        <dsp:cNvSpPr/>
      </dsp:nvSpPr>
      <dsp:spPr>
        <a:xfrm rot="17350740">
          <a:off x="3817368" y="1531452"/>
          <a:ext cx="1340046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340046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453891" y="1509332"/>
        <a:ext cx="67002" cy="67002"/>
      </dsp:txXfrm>
    </dsp:sp>
    <dsp:sp modelId="{98BE316F-E81A-4641-93DD-C16EB38B2926}">
      <dsp:nvSpPr>
        <dsp:cNvPr id="0" name=""/>
        <dsp:cNvSpPr/>
      </dsp:nvSpPr>
      <dsp:spPr>
        <a:xfrm>
          <a:off x="4707508" y="634853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if  "vol++"</a:t>
          </a:r>
        </a:p>
      </dsp:txBody>
      <dsp:txXfrm>
        <a:off x="4723625" y="650970"/>
        <a:ext cx="1068348" cy="518057"/>
      </dsp:txXfrm>
    </dsp:sp>
    <dsp:sp modelId="{41573DA9-A866-C448-BC0B-4EBB25552F95}">
      <dsp:nvSpPr>
        <dsp:cNvPr id="0" name=""/>
        <dsp:cNvSpPr/>
      </dsp:nvSpPr>
      <dsp:spPr>
        <a:xfrm>
          <a:off x="5808091" y="898617"/>
          <a:ext cx="44023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0233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017201" y="898993"/>
        <a:ext cx="22011" cy="22011"/>
      </dsp:txXfrm>
    </dsp:sp>
    <dsp:sp modelId="{02AC4057-5146-2141-B9E1-FF80CEE73449}">
      <dsp:nvSpPr>
        <dsp:cNvPr id="0" name=""/>
        <dsp:cNvSpPr/>
      </dsp:nvSpPr>
      <dsp:spPr>
        <a:xfrm>
          <a:off x="6248324" y="634853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up</a:t>
          </a:r>
        </a:p>
      </dsp:txBody>
      <dsp:txXfrm>
        <a:off x="6264441" y="650970"/>
        <a:ext cx="1068348" cy="518057"/>
      </dsp:txXfrm>
    </dsp:sp>
    <dsp:sp modelId="{7EF1597C-B66F-F444-87DF-83E670065DD3}">
      <dsp:nvSpPr>
        <dsp:cNvPr id="0" name=""/>
        <dsp:cNvSpPr/>
      </dsp:nvSpPr>
      <dsp:spPr>
        <a:xfrm rot="18289469">
          <a:off x="4101942" y="1847869"/>
          <a:ext cx="770898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770898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468119" y="1839979"/>
        <a:ext cx="38544" cy="38544"/>
      </dsp:txXfrm>
    </dsp:sp>
    <dsp:sp modelId="{6714D768-24CF-FA43-8059-9BB444D48EED}">
      <dsp:nvSpPr>
        <dsp:cNvPr id="0" name=""/>
        <dsp:cNvSpPr/>
      </dsp:nvSpPr>
      <dsp:spPr>
        <a:xfrm>
          <a:off x="4707508" y="1267688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if  "vol--"</a:t>
          </a:r>
        </a:p>
      </dsp:txBody>
      <dsp:txXfrm>
        <a:off x="4723625" y="1283805"/>
        <a:ext cx="1068348" cy="518057"/>
      </dsp:txXfrm>
    </dsp:sp>
    <dsp:sp modelId="{2A6A8C1D-498E-BA4E-B33D-BA19CD0F5A8E}">
      <dsp:nvSpPr>
        <dsp:cNvPr id="0" name=""/>
        <dsp:cNvSpPr/>
      </dsp:nvSpPr>
      <dsp:spPr>
        <a:xfrm>
          <a:off x="5808091" y="1531452"/>
          <a:ext cx="44023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0233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017201" y="1531828"/>
        <a:ext cx="22011" cy="22011"/>
      </dsp:txXfrm>
    </dsp:sp>
    <dsp:sp modelId="{0EC7D91A-6FEC-B045-A801-FA71BEDDB3C8}">
      <dsp:nvSpPr>
        <dsp:cNvPr id="0" name=""/>
        <dsp:cNvSpPr/>
      </dsp:nvSpPr>
      <dsp:spPr>
        <a:xfrm>
          <a:off x="6248324" y="1267688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down</a:t>
          </a:r>
        </a:p>
      </dsp:txBody>
      <dsp:txXfrm>
        <a:off x="6264441" y="1283805"/>
        <a:ext cx="1068348" cy="518057"/>
      </dsp:txXfrm>
    </dsp:sp>
    <dsp:sp modelId="{13EDAD9B-1721-6B4D-9F0A-88B28AB81CFC}">
      <dsp:nvSpPr>
        <dsp:cNvPr id="0" name=""/>
        <dsp:cNvSpPr/>
      </dsp:nvSpPr>
      <dsp:spPr>
        <a:xfrm>
          <a:off x="4267275" y="2164287"/>
          <a:ext cx="44023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0233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476386" y="2164663"/>
        <a:ext cx="22011" cy="22011"/>
      </dsp:txXfrm>
    </dsp:sp>
    <dsp:sp modelId="{38A06E34-E2BC-D34D-B3E0-81863E59365F}">
      <dsp:nvSpPr>
        <dsp:cNvPr id="0" name=""/>
        <dsp:cNvSpPr/>
      </dsp:nvSpPr>
      <dsp:spPr>
        <a:xfrm>
          <a:off x="4707508" y="1900523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if  "</a:t>
          </a:r>
          <a:r>
            <a:rPr lang="fr-FR" sz="1500" kern="1200" dirty="0" err="1"/>
            <a:t>rewind</a:t>
          </a:r>
          <a:r>
            <a:rPr lang="fr-FR" sz="1500" kern="1200" dirty="0"/>
            <a:t>"</a:t>
          </a:r>
        </a:p>
      </dsp:txBody>
      <dsp:txXfrm>
        <a:off x="4723625" y="1916640"/>
        <a:ext cx="1068348" cy="518057"/>
      </dsp:txXfrm>
    </dsp:sp>
    <dsp:sp modelId="{0B31FEA8-58A3-EA49-877A-23BC051C94EC}">
      <dsp:nvSpPr>
        <dsp:cNvPr id="0" name=""/>
        <dsp:cNvSpPr/>
      </dsp:nvSpPr>
      <dsp:spPr>
        <a:xfrm>
          <a:off x="5808091" y="2164287"/>
          <a:ext cx="44023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0233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017201" y="2164663"/>
        <a:ext cx="22011" cy="22011"/>
      </dsp:txXfrm>
    </dsp:sp>
    <dsp:sp modelId="{3FE3EF73-6AF7-434E-B177-A5CF12BBABE7}">
      <dsp:nvSpPr>
        <dsp:cNvPr id="0" name=""/>
        <dsp:cNvSpPr/>
      </dsp:nvSpPr>
      <dsp:spPr>
        <a:xfrm>
          <a:off x="6248324" y="1900523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 err="1"/>
            <a:t>left</a:t>
          </a:r>
          <a:endParaRPr lang="fr-FR" sz="1500" kern="1200" dirty="0"/>
        </a:p>
      </dsp:txBody>
      <dsp:txXfrm>
        <a:off x="6264441" y="1916640"/>
        <a:ext cx="1068348" cy="518057"/>
      </dsp:txXfrm>
    </dsp:sp>
    <dsp:sp modelId="{C25BF56F-97ED-1548-BD24-B7066B1EE5B9}">
      <dsp:nvSpPr>
        <dsp:cNvPr id="0" name=""/>
        <dsp:cNvSpPr/>
      </dsp:nvSpPr>
      <dsp:spPr>
        <a:xfrm rot="3310531">
          <a:off x="4101942" y="2480704"/>
          <a:ext cx="770898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770898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468119" y="2472814"/>
        <a:ext cx="38544" cy="38544"/>
      </dsp:txXfrm>
    </dsp:sp>
    <dsp:sp modelId="{799D3774-07E2-FC4C-A61C-4883431A5F47}">
      <dsp:nvSpPr>
        <dsp:cNvPr id="0" name=""/>
        <dsp:cNvSpPr/>
      </dsp:nvSpPr>
      <dsp:spPr>
        <a:xfrm>
          <a:off x="4707508" y="2533358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7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if  "</a:t>
          </a:r>
          <a:r>
            <a:rPr lang="fr-FR" sz="1500" kern="1200" dirty="0" err="1"/>
            <a:t>forward</a:t>
          </a:r>
          <a:r>
            <a:rPr lang="fr-FR" sz="1500" kern="1200" dirty="0"/>
            <a:t>"</a:t>
          </a:r>
        </a:p>
      </dsp:txBody>
      <dsp:txXfrm>
        <a:off x="4723625" y="2549475"/>
        <a:ext cx="1068348" cy="518057"/>
      </dsp:txXfrm>
    </dsp:sp>
    <dsp:sp modelId="{E549EDCD-01F9-884F-9340-325F7A871757}">
      <dsp:nvSpPr>
        <dsp:cNvPr id="0" name=""/>
        <dsp:cNvSpPr/>
      </dsp:nvSpPr>
      <dsp:spPr>
        <a:xfrm>
          <a:off x="5808091" y="2797122"/>
          <a:ext cx="44023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0233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017201" y="2797498"/>
        <a:ext cx="22011" cy="22011"/>
      </dsp:txXfrm>
    </dsp:sp>
    <dsp:sp modelId="{C71DDC4E-B881-B943-BDF5-69BD70BD93C6}">
      <dsp:nvSpPr>
        <dsp:cNvPr id="0" name=""/>
        <dsp:cNvSpPr/>
      </dsp:nvSpPr>
      <dsp:spPr>
        <a:xfrm>
          <a:off x="6248324" y="2533358"/>
          <a:ext cx="1100582" cy="550291"/>
        </a:xfrm>
        <a:prstGeom prst="roundRect">
          <a:avLst>
            <a:gd name="adj" fmla="val 10000"/>
          </a:avLst>
        </a:prstGeom>
        <a:solidFill>
          <a:schemeClr val="accent3">
            <a:alpha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right</a:t>
          </a:r>
        </a:p>
      </dsp:txBody>
      <dsp:txXfrm>
        <a:off x="6264441" y="2549475"/>
        <a:ext cx="1068348" cy="518057"/>
      </dsp:txXfrm>
    </dsp:sp>
    <dsp:sp modelId="{EAE87570-B310-4940-8DF9-45CA8F14AB7A}">
      <dsp:nvSpPr>
        <dsp:cNvPr id="0" name=""/>
        <dsp:cNvSpPr/>
      </dsp:nvSpPr>
      <dsp:spPr>
        <a:xfrm rot="4249260">
          <a:off x="3817368" y="2797122"/>
          <a:ext cx="1340046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340046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4453891" y="2775002"/>
        <a:ext cx="67002" cy="67002"/>
      </dsp:txXfrm>
    </dsp:sp>
    <dsp:sp modelId="{EF45BB91-2B7C-244A-93EB-86C9AE5EB8B7}">
      <dsp:nvSpPr>
        <dsp:cNvPr id="0" name=""/>
        <dsp:cNvSpPr/>
      </dsp:nvSpPr>
      <dsp:spPr>
        <a:xfrm>
          <a:off x="4707508" y="3166193"/>
          <a:ext cx="1100582" cy="550291"/>
        </a:xfrm>
        <a:prstGeom prst="roundRect">
          <a:avLst>
            <a:gd name="adj" fmla="val 10000"/>
          </a:avLst>
        </a:prstGeom>
        <a:solidFill>
          <a:schemeClr val="accent1">
            <a:alpha val="7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 dirty="0"/>
            <a:t>if  "click"</a:t>
          </a:r>
        </a:p>
      </dsp:txBody>
      <dsp:txXfrm>
        <a:off x="4723625" y="3182310"/>
        <a:ext cx="1068348" cy="518057"/>
      </dsp:txXfrm>
    </dsp:sp>
    <dsp:sp modelId="{784E53E0-CDF2-0A44-9049-D9D9FEF81BB8}">
      <dsp:nvSpPr>
        <dsp:cNvPr id="0" name=""/>
        <dsp:cNvSpPr/>
      </dsp:nvSpPr>
      <dsp:spPr>
        <a:xfrm>
          <a:off x="5808091" y="3429957"/>
          <a:ext cx="44023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0233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017201" y="3430333"/>
        <a:ext cx="22011" cy="22011"/>
      </dsp:txXfrm>
    </dsp:sp>
    <dsp:sp modelId="{07ACEA6B-771E-2C4B-94F8-73EFFD8E3E5E}">
      <dsp:nvSpPr>
        <dsp:cNvPr id="0" name=""/>
        <dsp:cNvSpPr/>
      </dsp:nvSpPr>
      <dsp:spPr>
        <a:xfrm>
          <a:off x="6248324" y="3166193"/>
          <a:ext cx="1100582" cy="550291"/>
        </a:xfrm>
        <a:prstGeom prst="roundRect">
          <a:avLst>
            <a:gd name="adj" fmla="val 10000"/>
          </a:avLst>
        </a:prstGeom>
        <a:solidFill>
          <a:schemeClr val="accent1"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>
              <a:solidFill>
                <a:schemeClr val="tx1"/>
              </a:solidFill>
            </a:rPr>
            <a:t>click</a:t>
          </a:r>
          <a:endParaRPr lang="fr-FR" sz="1500" kern="1200" dirty="0">
            <a:solidFill>
              <a:schemeClr val="tx1"/>
            </a:solidFill>
          </a:endParaRPr>
        </a:p>
      </dsp:txBody>
      <dsp:txXfrm>
        <a:off x="6264441" y="3182310"/>
        <a:ext cx="1068348" cy="518057"/>
      </dsp:txXfrm>
    </dsp:sp>
    <dsp:sp modelId="{06E3B463-C9B8-5D4F-92D6-E560428E9205}">
      <dsp:nvSpPr>
        <dsp:cNvPr id="0" name=""/>
        <dsp:cNvSpPr/>
      </dsp:nvSpPr>
      <dsp:spPr>
        <a:xfrm rot="4616685">
          <a:off x="3512953" y="3113539"/>
          <a:ext cx="1948878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1948878" y="11381"/>
              </a:lnTo>
            </a:path>
          </a:pathLst>
        </a:custGeom>
        <a:noFill/>
        <a:ln w="12700" cap="flat" cmpd="sng" algn="ctr">
          <a:solidFill>
            <a:schemeClr val="accent3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600" kern="1200"/>
        </a:p>
      </dsp:txBody>
      <dsp:txXfrm>
        <a:off x="4438670" y="3076199"/>
        <a:ext cx="97443" cy="97443"/>
      </dsp:txXfrm>
    </dsp:sp>
    <dsp:sp modelId="{6E3130A2-FC7D-DF40-8E21-8D83322B1A5E}">
      <dsp:nvSpPr>
        <dsp:cNvPr id="0" name=""/>
        <dsp:cNvSpPr/>
      </dsp:nvSpPr>
      <dsp:spPr>
        <a:xfrm>
          <a:off x="4707508" y="3799028"/>
          <a:ext cx="1100582" cy="550291"/>
        </a:xfrm>
        <a:prstGeom prst="roundRect">
          <a:avLst>
            <a:gd name="adj" fmla="val 10000"/>
          </a:avLst>
        </a:prstGeom>
        <a:solidFill>
          <a:schemeClr val="accent1"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kern="1200">
              <a:solidFill>
                <a:schemeClr val="tx1"/>
              </a:solidFill>
            </a:rPr>
            <a:t>if ...</a:t>
          </a:r>
          <a:endParaRPr lang="fr-FR" sz="1500" kern="1200" dirty="0">
            <a:solidFill>
              <a:schemeClr val="tx1"/>
            </a:solidFill>
          </a:endParaRPr>
        </a:p>
      </dsp:txBody>
      <dsp:txXfrm>
        <a:off x="4723625" y="3815145"/>
        <a:ext cx="1068348" cy="518057"/>
      </dsp:txXfrm>
    </dsp:sp>
    <dsp:sp modelId="{2BE53EAB-A275-9C49-9944-8E1DEB07623D}">
      <dsp:nvSpPr>
        <dsp:cNvPr id="0" name=""/>
        <dsp:cNvSpPr/>
      </dsp:nvSpPr>
      <dsp:spPr>
        <a:xfrm>
          <a:off x="5808091" y="4062792"/>
          <a:ext cx="440233" cy="22763"/>
        </a:xfrm>
        <a:custGeom>
          <a:avLst/>
          <a:gdLst/>
          <a:ahLst/>
          <a:cxnLst/>
          <a:rect l="0" t="0" r="0" b="0"/>
          <a:pathLst>
            <a:path>
              <a:moveTo>
                <a:pt x="0" y="11381"/>
              </a:moveTo>
              <a:lnTo>
                <a:pt x="440233" y="11381"/>
              </a:lnTo>
            </a:path>
          </a:pathLst>
        </a:custGeom>
        <a:noFill/>
        <a:ln w="12700" cap="flat" cmpd="sng" algn="ctr">
          <a:solidFill>
            <a:schemeClr val="accent3">
              <a:tint val="7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6017201" y="4063168"/>
        <a:ext cx="22011" cy="22011"/>
      </dsp:txXfrm>
    </dsp:sp>
    <dsp:sp modelId="{9F84D88D-69FB-B24B-8C6D-E8634576424D}">
      <dsp:nvSpPr>
        <dsp:cNvPr id="0" name=""/>
        <dsp:cNvSpPr/>
      </dsp:nvSpPr>
      <dsp:spPr>
        <a:xfrm>
          <a:off x="6248324" y="3799028"/>
          <a:ext cx="1100582" cy="550291"/>
        </a:xfrm>
        <a:prstGeom prst="roundRect">
          <a:avLst>
            <a:gd name="adj" fmla="val 10000"/>
          </a:avLst>
        </a:prstGeom>
        <a:solidFill>
          <a:schemeClr val="accent1">
            <a:alpha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500" i="1" kern="1200">
              <a:solidFill>
                <a:schemeClr val="tx1"/>
              </a:solidFill>
            </a:rPr>
            <a:t>moveTo</a:t>
          </a:r>
          <a:endParaRPr lang="fr-FR" sz="1500" i="1" kern="1200" dirty="0">
            <a:solidFill>
              <a:schemeClr val="tx1"/>
            </a:solidFill>
          </a:endParaRPr>
        </a:p>
      </dsp:txBody>
      <dsp:txXfrm>
        <a:off x="6264441" y="3815145"/>
        <a:ext cx="1068348" cy="5180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8196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866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2161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860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58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196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881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4168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700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4854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3075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
Deuxième niveau
Troisième niveau
Quatrième niveau
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3/9/19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73977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  <p:sldLayoutId id="2147483836" r:id="rId6"/>
    <p:sldLayoutId id="2147483837" r:id="rId7"/>
    <p:sldLayoutId id="2147483838" r:id="rId8"/>
    <p:sldLayoutId id="2147483839" r:id="rId9"/>
    <p:sldLayoutId id="2147483840" r:id="rId10"/>
    <p:sldLayoutId id="21474838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7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43F6EA-8E45-E249-9B9E-DBF16BAE58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5735" y="640081"/>
            <a:ext cx="4806184" cy="3637373"/>
          </a:xfrm>
          <a:noFill/>
        </p:spPr>
        <p:txBody>
          <a:bodyPr>
            <a:normAutofit/>
          </a:bodyPr>
          <a:lstStyle/>
          <a:p>
            <a:r>
              <a:rPr lang="fr-FR" dirty="0">
                <a:latin typeface="+mn-lt"/>
              </a:rPr>
              <a:t>Contrôleur à distance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276E87B-7890-1E4C-82F1-B4B6B12B58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5735" y="5769702"/>
            <a:ext cx="4806184" cy="448217"/>
          </a:xfrm>
          <a:noFill/>
        </p:spPr>
        <p:txBody>
          <a:bodyPr>
            <a:normAutofit/>
          </a:bodyPr>
          <a:lstStyle/>
          <a:p>
            <a:pPr algn="l"/>
            <a:r>
              <a:rPr lang="fr-FR" dirty="0"/>
              <a:t>Léo Marache – </a:t>
            </a:r>
            <a:r>
              <a:rPr lang="fr-FR" dirty="0" err="1"/>
              <a:t>Oualid</a:t>
            </a:r>
            <a:r>
              <a:rPr lang="fr-FR" dirty="0"/>
              <a:t> Ben Mohamed</a:t>
            </a:r>
          </a:p>
        </p:txBody>
      </p:sp>
      <p:pic>
        <p:nvPicPr>
          <p:cNvPr id="11" name="Image 10" descr="Une image contenant intérieur, portable, mur, équipement électronique&#10;&#10;Description générée automatiquement">
            <a:extLst>
              <a:ext uri="{FF2B5EF4-FFF2-40B4-BE49-F238E27FC236}">
                <a16:creationId xmlns:a16="http://schemas.microsoft.com/office/drawing/2014/main" id="{C5CCAB06-61B6-BA41-B635-1F44FBC824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233" r="-1" b="17585"/>
          <a:stretch/>
        </p:blipFill>
        <p:spPr>
          <a:xfrm>
            <a:off x="20" y="10"/>
            <a:ext cx="610563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845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7D0FE9-B51A-794A-B729-024CB7C45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sz="4000" dirty="0">
                <a:latin typeface="+mn-lt"/>
              </a:rPr>
              <a:t>Planning</a:t>
            </a:r>
            <a:endParaRPr lang="fr-FR" dirty="0">
              <a:latin typeface="+mn-lt"/>
            </a:endParaRP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9A7ABCD4-9F60-9341-8576-1A1249F0AB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42400503"/>
              </p:ext>
            </p:extLst>
          </p:nvPr>
        </p:nvGraphicFramePr>
        <p:xfrm>
          <a:off x="838200" y="1690688"/>
          <a:ext cx="10515599" cy="4485640"/>
        </p:xfrm>
        <a:graphic>
          <a:graphicData uri="http://schemas.openxmlformats.org/drawingml/2006/table">
            <a:tbl>
              <a:tblPr firstRow="1" bandRow="1">
                <a:tableStyleId>{D03447BB-5D67-496B-8E87-E561075AD55C}</a:tableStyleId>
              </a:tblPr>
              <a:tblGrid>
                <a:gridCol w="2582191">
                  <a:extLst>
                    <a:ext uri="{9D8B030D-6E8A-4147-A177-3AD203B41FA5}">
                      <a16:colId xmlns:a16="http://schemas.microsoft.com/office/drawing/2014/main" val="3825105766"/>
                    </a:ext>
                  </a:extLst>
                </a:gridCol>
                <a:gridCol w="991676">
                  <a:extLst>
                    <a:ext uri="{9D8B030D-6E8A-4147-A177-3AD203B41FA5}">
                      <a16:colId xmlns:a16="http://schemas.microsoft.com/office/drawing/2014/main" val="3910367024"/>
                    </a:ext>
                  </a:extLst>
                </a:gridCol>
                <a:gridCol w="991676">
                  <a:extLst>
                    <a:ext uri="{9D8B030D-6E8A-4147-A177-3AD203B41FA5}">
                      <a16:colId xmlns:a16="http://schemas.microsoft.com/office/drawing/2014/main" val="2896702297"/>
                    </a:ext>
                  </a:extLst>
                </a:gridCol>
                <a:gridCol w="991676">
                  <a:extLst>
                    <a:ext uri="{9D8B030D-6E8A-4147-A177-3AD203B41FA5}">
                      <a16:colId xmlns:a16="http://schemas.microsoft.com/office/drawing/2014/main" val="1752717925"/>
                    </a:ext>
                  </a:extLst>
                </a:gridCol>
                <a:gridCol w="991676">
                  <a:extLst>
                    <a:ext uri="{9D8B030D-6E8A-4147-A177-3AD203B41FA5}">
                      <a16:colId xmlns:a16="http://schemas.microsoft.com/office/drawing/2014/main" val="783523611"/>
                    </a:ext>
                  </a:extLst>
                </a:gridCol>
                <a:gridCol w="991676">
                  <a:extLst>
                    <a:ext uri="{9D8B030D-6E8A-4147-A177-3AD203B41FA5}">
                      <a16:colId xmlns:a16="http://schemas.microsoft.com/office/drawing/2014/main" val="3192051936"/>
                    </a:ext>
                  </a:extLst>
                </a:gridCol>
                <a:gridCol w="991676">
                  <a:extLst>
                    <a:ext uri="{9D8B030D-6E8A-4147-A177-3AD203B41FA5}">
                      <a16:colId xmlns:a16="http://schemas.microsoft.com/office/drawing/2014/main" val="707997671"/>
                    </a:ext>
                  </a:extLst>
                </a:gridCol>
                <a:gridCol w="991676">
                  <a:extLst>
                    <a:ext uri="{9D8B030D-6E8A-4147-A177-3AD203B41FA5}">
                      <a16:colId xmlns:a16="http://schemas.microsoft.com/office/drawing/2014/main" val="653427970"/>
                    </a:ext>
                  </a:extLst>
                </a:gridCol>
                <a:gridCol w="991676">
                  <a:extLst>
                    <a:ext uri="{9D8B030D-6E8A-4147-A177-3AD203B41FA5}">
                      <a16:colId xmlns:a16="http://schemas.microsoft.com/office/drawing/2014/main" val="2169448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9397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 err="1"/>
                        <a:t>Github</a:t>
                      </a:r>
                      <a:endParaRPr lang="fr-FR" dirty="0"/>
                    </a:p>
                    <a:p>
                      <a:r>
                        <a:rPr lang="fr-FR" dirty="0"/>
                        <a:t>Cahier des charges</a:t>
                      </a:r>
                    </a:p>
                    <a:p>
                      <a:r>
                        <a:rPr lang="fr-FR" dirty="0"/>
                        <a:t>Montage </a:t>
                      </a:r>
                      <a:r>
                        <a:rPr lang="fr-FR" dirty="0" err="1"/>
                        <a:t>arduino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7777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Partie gestuelle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Non prévue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1023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Préparation oral de mi-parcours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569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Partie Bluetooth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Non prévue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84351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Vérification de l’ensemble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Non respecté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730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Préparation oral final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Non respecté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0078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81606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367C4A-5FBE-7340-A006-9D34FB665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fr-FR" sz="6600" dirty="0">
                <a:latin typeface="+mn-lt"/>
              </a:rPr>
              <a:t>Conclusion</a:t>
            </a:r>
            <a:endParaRPr lang="fr-FR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916818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BF6535-9901-6949-8F1B-3DBE11767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dirty="0">
                <a:latin typeface="+mn-lt"/>
              </a:rPr>
              <a:t>Sommaire</a:t>
            </a:r>
            <a:endParaRPr lang="fr-FR" sz="3200" dirty="0">
              <a:latin typeface="+mn-lt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F1F3EF5-8EC5-5F41-80B4-10C5A0F7C0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4950" y="1690688"/>
            <a:ext cx="9182100" cy="4506912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sz="3500" dirty="0"/>
              <a:t>Cahier des charges </a:t>
            </a:r>
          </a:p>
          <a:p>
            <a:pPr marL="457200" lvl="1" indent="0">
              <a:buNone/>
            </a:pPr>
            <a:r>
              <a:rPr lang="fr-FR" sz="3500" dirty="0"/>
              <a:t>Objectifs</a:t>
            </a:r>
          </a:p>
          <a:p>
            <a:pPr marL="457200" lvl="1" indent="0">
              <a:buNone/>
            </a:pPr>
            <a:r>
              <a:rPr lang="fr-FR" sz="3500" dirty="0"/>
              <a:t>Matériel</a:t>
            </a:r>
          </a:p>
          <a:p>
            <a:pPr marL="457200" lvl="1" indent="0">
              <a:buNone/>
            </a:pPr>
            <a:r>
              <a:rPr lang="fr-FR" sz="3500" dirty="0"/>
              <a:t>Contraintes </a:t>
            </a:r>
          </a:p>
          <a:p>
            <a:pPr marL="0" indent="0">
              <a:buNone/>
            </a:pPr>
            <a:r>
              <a:rPr lang="fr-FR" sz="3500" dirty="0"/>
              <a:t>Fonctionnement global </a:t>
            </a:r>
          </a:p>
          <a:p>
            <a:pPr marL="457200" lvl="1" indent="0">
              <a:buNone/>
            </a:pPr>
            <a:r>
              <a:rPr lang="fr-FR" sz="3500" dirty="0"/>
              <a:t>Partie  gestuelle</a:t>
            </a:r>
          </a:p>
          <a:p>
            <a:pPr marL="457200" lvl="1" indent="0">
              <a:buNone/>
            </a:pPr>
            <a:r>
              <a:rPr lang="fr-FR" sz="3500" dirty="0"/>
              <a:t>Partie Bluetooth</a:t>
            </a:r>
          </a:p>
          <a:p>
            <a:pPr marL="0" indent="0">
              <a:buNone/>
            </a:pPr>
            <a:r>
              <a:rPr lang="fr-FR" sz="3500" dirty="0"/>
              <a:t>Planning</a:t>
            </a:r>
          </a:p>
          <a:p>
            <a:pPr marL="0" indent="0">
              <a:buNone/>
            </a:pPr>
            <a:r>
              <a:rPr lang="fr-FR" sz="3500" dirty="0"/>
              <a:t>Conclusion</a:t>
            </a:r>
          </a:p>
          <a:p>
            <a:endParaRPr lang="fr-FR" sz="3200" dirty="0"/>
          </a:p>
          <a:p>
            <a:endParaRPr lang="fr-FR" sz="3200" dirty="0"/>
          </a:p>
        </p:txBody>
      </p:sp>
    </p:spTree>
    <p:extLst>
      <p:ext uri="{BB962C8B-B14F-4D97-AF65-F5344CB8AC3E}">
        <p14:creationId xmlns:p14="http://schemas.microsoft.com/office/powerpoint/2010/main" val="3871784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029E8D-D0C0-9E4B-B31B-B15F57ABF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dirty="0">
                <a:latin typeface="+mn-lt"/>
              </a:rPr>
              <a:t>Cahier des charges - Objectifs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6810E7B-588E-3D4D-BF8C-D47F4E6D27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28925"/>
            <a:ext cx="10515600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fr-FR" sz="3200" dirty="0"/>
              <a:t>Contrôler un ordinateur à distance :</a:t>
            </a:r>
          </a:p>
          <a:p>
            <a:pPr marL="457200" lvl="1" indent="0" algn="just">
              <a:buNone/>
            </a:pPr>
            <a:r>
              <a:rPr lang="fr-FR" sz="2800" dirty="0"/>
              <a:t>Par des gestes</a:t>
            </a:r>
          </a:p>
          <a:p>
            <a:pPr marL="457200" lvl="1" indent="0" algn="just">
              <a:buNone/>
            </a:pPr>
            <a:r>
              <a:rPr lang="fr-FR" sz="2800" dirty="0"/>
              <a:t>Via son smartphone par Bluetooth</a:t>
            </a:r>
          </a:p>
        </p:txBody>
      </p:sp>
    </p:spTree>
    <p:extLst>
      <p:ext uri="{BB962C8B-B14F-4D97-AF65-F5344CB8AC3E}">
        <p14:creationId xmlns:p14="http://schemas.microsoft.com/office/powerpoint/2010/main" val="3889481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63AD78-675F-584B-9052-BF6BD0730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dirty="0">
                <a:latin typeface="+mn-lt"/>
              </a:rPr>
              <a:t>Cahier des charges - Matériel</a:t>
            </a:r>
          </a:p>
        </p:txBody>
      </p:sp>
      <p:pic>
        <p:nvPicPr>
          <p:cNvPr id="7" name="Image 6" descr="Une image contenant équipement électronique, bâtiment, circuit, bleu&#10;&#10;Description générée automatiquement">
            <a:extLst>
              <a:ext uri="{FF2B5EF4-FFF2-40B4-BE49-F238E27FC236}">
                <a16:creationId xmlns:a16="http://schemas.microsoft.com/office/drawing/2014/main" id="{511B2731-B216-9243-B0E9-A96E28B51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080" y="1761185"/>
            <a:ext cx="1466539" cy="182191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A6E59D2E-6943-1949-BBE6-B2523AB0A8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2913" y="2126041"/>
            <a:ext cx="3365500" cy="1092200"/>
          </a:xfrm>
          <a:prstGeom prst="rect">
            <a:avLst/>
          </a:prstGeom>
        </p:spPr>
      </p:pic>
      <p:pic>
        <p:nvPicPr>
          <p:cNvPr id="13" name="Image 12" descr="Une image contenant équipement électronique, tennis, raquette&#10;&#10;Description générée automatiquement">
            <a:extLst>
              <a:ext uri="{FF2B5EF4-FFF2-40B4-BE49-F238E27FC236}">
                <a16:creationId xmlns:a16="http://schemas.microsoft.com/office/drawing/2014/main" id="{6A52D77F-24D8-4547-9666-933DD855C8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6707" y="2237369"/>
            <a:ext cx="1982558" cy="869543"/>
          </a:xfrm>
          <a:prstGeom prst="rect">
            <a:avLst/>
          </a:prstGeom>
        </p:spPr>
      </p:pic>
      <p:pic>
        <p:nvPicPr>
          <p:cNvPr id="16" name="Image 15" descr="Une image contenant moniteur, équipement électronique, intérieur, écran&#10;&#10;Description générée automatiquement">
            <a:extLst>
              <a:ext uri="{FF2B5EF4-FFF2-40B4-BE49-F238E27FC236}">
                <a16:creationId xmlns:a16="http://schemas.microsoft.com/office/drawing/2014/main" id="{427067C4-2703-0343-9E42-2823014CBA6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05713" y="3924516"/>
            <a:ext cx="914400" cy="191376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61EEA22E-FA78-2840-89CF-3330DB22E30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5000" b="94778" l="3469" r="94686">
                        <a14:foregroundMark x1="13948" y1="12667" x2="19188" y2="17333"/>
                        <a14:foregroundMark x1="19188" y1="17333" x2="30332" y2="9889"/>
                        <a14:foregroundMark x1="30332" y1="9889" x2="36458" y2="9444"/>
                        <a14:foregroundMark x1="36458" y1="9444" x2="43100" y2="12444"/>
                        <a14:foregroundMark x1="43100" y1="12444" x2="38745" y2="22000"/>
                        <a14:foregroundMark x1="38745" y1="22000" x2="35351" y2="23556"/>
                        <a14:foregroundMark x1="15277" y1="6000" x2="18007" y2="7333"/>
                        <a14:foregroundMark x1="23838" y1="6778" x2="29815" y2="7000"/>
                        <a14:foregroundMark x1="29815" y1="7000" x2="47749" y2="5444"/>
                        <a14:foregroundMark x1="47749" y1="5444" x2="61919" y2="6000"/>
                        <a14:foregroundMark x1="14760" y1="69778" x2="13875" y2="78333"/>
                        <a14:foregroundMark x1="13875" y1="78333" x2="5830" y2="91667"/>
                        <a14:foregroundMark x1="5830" y1="91667" x2="11734" y2="95444"/>
                        <a14:foregroundMark x1="11734" y1="95444" x2="27528" y2="93444"/>
                        <a14:foregroundMark x1="27528" y1="93444" x2="33432" y2="93444"/>
                        <a14:foregroundMark x1="33432" y1="93444" x2="63985" y2="89889"/>
                        <a14:foregroundMark x1="63985" y1="89889" x2="69742" y2="90333"/>
                        <a14:foregroundMark x1="69742" y1="90333" x2="76900" y2="88111"/>
                        <a14:foregroundMark x1="76900" y1="88111" x2="79631" y2="65667"/>
                        <a14:foregroundMark x1="81181" y1="68667" x2="83764" y2="77333"/>
                        <a14:foregroundMark x1="83764" y1="77333" x2="88118" y2="83778"/>
                        <a14:foregroundMark x1="88118" y1="83778" x2="90775" y2="91222"/>
                        <a14:foregroundMark x1="90775" y1="91222" x2="85461" y2="95333"/>
                        <a14:foregroundMark x1="85461" y1="95333" x2="14170" y2="91667"/>
                        <a14:foregroundMark x1="14170" y1="91667" x2="8635" y2="93778"/>
                        <a14:foregroundMark x1="8635" y1="93778" x2="10037" y2="85000"/>
                        <a14:foregroundMark x1="10037" y1="85000" x2="17860" y2="68111"/>
                        <a14:foregroundMark x1="17860" y1="68111" x2="32103" y2="52000"/>
                        <a14:foregroundMark x1="32103" y1="52000" x2="64207" y2="42667"/>
                        <a14:foregroundMark x1="64207" y1="42667" x2="71292" y2="43222"/>
                        <a14:foregroundMark x1="71292" y1="43222" x2="83690" y2="53556"/>
                        <a14:foregroundMark x1="83690" y1="53556" x2="85399" y2="57284"/>
                        <a14:foregroundMark x1="85125" y1="64136" x2="81181" y2="69000"/>
                        <a14:foregroundMark x1="32989" y1="64556" x2="32989" y2="64556"/>
                        <a14:foregroundMark x1="32989" y1="64556" x2="19557" y2="70889"/>
                        <a14:foregroundMark x1="19557" y1="70889" x2="15055" y2="76444"/>
                        <a14:foregroundMark x1="15055" y1="76444" x2="13210" y2="84778"/>
                        <a14:foregroundMark x1="13210" y1="84778" x2="17712" y2="92222"/>
                        <a14:foregroundMark x1="17712" y1="92222" x2="24207" y2="93222"/>
                        <a14:foregroundMark x1="24207" y1="93222" x2="49151" y2="88556"/>
                        <a14:foregroundMark x1="49151" y1="88556" x2="67970" y2="89889"/>
                        <a14:foregroundMark x1="67970" y1="89889" x2="74391" y2="89000"/>
                        <a14:foregroundMark x1="74391" y1="89000" x2="79262" y2="82444"/>
                        <a14:foregroundMark x1="79262" y1="82444" x2="78450" y2="71000"/>
                        <a14:foregroundMark x1="78450" y1="71000" x2="67159" y2="60111"/>
                        <a14:foregroundMark x1="67159" y1="60111" x2="40000" y2="51111"/>
                        <a14:foregroundMark x1="40000" y1="51111" x2="33210" y2="52667"/>
                        <a14:foregroundMark x1="33210" y1="52667" x2="30923" y2="60444"/>
                        <a14:foregroundMark x1="30923" y1="60444" x2="32620" y2="64556"/>
                        <a14:foregroundMark x1="32472" y1="67889" x2="36827" y2="77111"/>
                        <a14:foregroundMark x1="36827" y1="77111" x2="43247" y2="79778"/>
                        <a14:foregroundMark x1="43247" y1="79778" x2="43616" y2="79556"/>
                        <a14:foregroundMark x1="46199" y1="79000" x2="64207" y2="80889"/>
                        <a14:foregroundMark x1="69668" y1="83111" x2="41033" y2="84444"/>
                        <a14:foregroundMark x1="40148" y1="84222" x2="26125" y2="85778"/>
                        <a14:foregroundMark x1="19410" y1="92667" x2="23911" y2="83222"/>
                        <a14:foregroundMark x1="23911" y1="83222" x2="34834" y2="71556"/>
                        <a14:foregroundMark x1="34686" y1="88333" x2="55793" y2="68222"/>
                        <a14:foregroundMark x1="59557" y1="80556" x2="68118" y2="74333"/>
                        <a14:foregroundMark x1="72251" y1="56333" x2="73432" y2="74333"/>
                        <a14:foregroundMark x1="20295" y1="64889" x2="21402" y2="74444"/>
                        <a14:foregroundMark x1="21402" y1="74444" x2="22804" y2="77000"/>
                        <a14:foregroundMark x1="24354" y1="66889" x2="24354" y2="72556"/>
                        <a14:foregroundMark x1="4133" y1="92222" x2="3469" y2="94000"/>
                        <a14:foregroundMark x1="23026" y1="91111" x2="21107" y2="74889"/>
                        <a14:foregroundMark x1="21328" y1="74667" x2="19041" y2="90889"/>
                        <a14:foregroundMark x1="19041" y1="90667" x2="28635" y2="88778"/>
                        <a14:foregroundMark x1="28635" y1="88778" x2="40664" y2="79667"/>
                        <a14:foregroundMark x1="40664" y1="79667" x2="48708" y2="68444"/>
                        <a14:foregroundMark x1="48708" y1="68222" x2="68487" y2="82667"/>
                        <a14:foregroundMark x1="63173" y1="69444" x2="83542" y2="87333"/>
                        <a14:foregroundMark x1="88561" y1="89889" x2="91144" y2="94000"/>
                        <a14:foregroundMark x1="89077" y1="89667" x2="93506" y2="94778"/>
                        <a14:foregroundMark x1="88192" y1="87556" x2="91144" y2="89111"/>
                        <a14:foregroundMark x1="86790" y1="82889" x2="90258" y2="86778"/>
                        <a14:foregroundMark x1="84945" y1="76444" x2="87823" y2="84111"/>
                        <a14:foregroundMark x1="87823" y1="84111" x2="94686" y2="94556"/>
                        <a14:foregroundMark x1="69520" y1="83444" x2="62952" y2="83778"/>
                        <a14:foregroundMark x1="62952" y1="83778" x2="54391" y2="88889"/>
                        <a14:foregroundMark x1="55424" y1="83444" x2="50775" y2="88000"/>
                        <a14:foregroundMark x1="50775" y1="88000" x2="50627" y2="88333"/>
                        <a14:foregroundMark x1="56458" y1="79778" x2="62804" y2="69778"/>
                        <a14:foregroundMark x1="40517" y1="70556" x2="40000" y2="79000"/>
                        <a14:foregroundMark x1="40000" y1="79000" x2="40000" y2="79000"/>
                        <a14:foregroundMark x1="83764" y1="58333" x2="83764" y2="61222"/>
                        <a14:foregroundMark x1="85314" y1="77222" x2="92472" y2="91000"/>
                        <a14:foregroundMark x1="92472" y1="91000" x2="84945" y2="77000"/>
                        <a14:backgroundMark x1="85092" y1="57333" x2="85461" y2="62556"/>
                        <a14:backgroundMark x1="85830" y1="59889" x2="87823" y2="65889"/>
                        <a14:backgroundMark x1="86790" y1="60222" x2="86273" y2="65333"/>
                        <a14:backgroundMark x1="74465" y1="75889" x2="74465" y2="758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02863" y="3786503"/>
            <a:ext cx="3294421" cy="2189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624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01FD88-7936-344B-98EA-3F4CD6B6424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pPr algn="ctr"/>
            <a:r>
              <a:rPr lang="fr-FR" sz="4000" dirty="0">
                <a:latin typeface="+mn-lt"/>
              </a:rPr>
              <a:t>Fonctionnement global</a:t>
            </a:r>
          </a:p>
        </p:txBody>
      </p:sp>
      <p:graphicFrame>
        <p:nvGraphicFramePr>
          <p:cNvPr id="25" name="Espace réservé du contenu 24">
            <a:extLst>
              <a:ext uri="{FF2B5EF4-FFF2-40B4-BE49-F238E27FC236}">
                <a16:creationId xmlns:a16="http://schemas.microsoft.com/office/drawing/2014/main" id="{CA56FCDB-30C2-6A4D-BEA6-0E8751A3FF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8700432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48189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01739116-0261-694A-B4ED-F93AA0EB8152}"/>
              </a:ext>
            </a:extLst>
          </p:cNvPr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6585870"/>
              </p:ext>
            </p:extLst>
          </p:nvPr>
        </p:nvGraphicFramePr>
        <p:xfrm>
          <a:off x="838200" y="829156"/>
          <a:ext cx="10515600" cy="5676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ZoneTexte 5">
            <a:extLst>
              <a:ext uri="{FF2B5EF4-FFF2-40B4-BE49-F238E27FC236}">
                <a16:creationId xmlns:a16="http://schemas.microsoft.com/office/drawing/2014/main" id="{D8139802-C7CA-AF41-A9E7-BEE3C8B3D510}"/>
              </a:ext>
            </a:extLst>
          </p:cNvPr>
          <p:cNvSpPr txBox="1"/>
          <p:nvPr/>
        </p:nvSpPr>
        <p:spPr>
          <a:xfrm>
            <a:off x="9815285" y="1868715"/>
            <a:ext cx="1428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i="1" dirty="0" err="1"/>
              <a:t>print</a:t>
            </a:r>
            <a:endParaRPr lang="fr-FR" sz="2000" i="1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208AF1B-0559-7343-A5AB-1B6E13B7F884}"/>
              </a:ext>
            </a:extLst>
          </p:cNvPr>
          <p:cNvSpPr txBox="1"/>
          <p:nvPr/>
        </p:nvSpPr>
        <p:spPr>
          <a:xfrm>
            <a:off x="838200" y="351944"/>
            <a:ext cx="1051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Fonctionnement partie gestuelle – </a:t>
            </a:r>
            <a:r>
              <a:rPr lang="fr-FR" sz="4000" dirty="0" err="1"/>
              <a:t>Algo</a:t>
            </a:r>
            <a:r>
              <a:rPr lang="fr-FR" sz="4000" dirty="0"/>
              <a:t> </a:t>
            </a:r>
            <a:r>
              <a:rPr lang="fr-FR" sz="4000" dirty="0" err="1"/>
              <a:t>Arduino</a:t>
            </a:r>
            <a:endParaRPr lang="fr-FR" sz="4000" dirty="0"/>
          </a:p>
        </p:txBody>
      </p:sp>
    </p:spTree>
    <p:extLst>
      <p:ext uri="{BB962C8B-B14F-4D97-AF65-F5344CB8AC3E}">
        <p14:creationId xmlns:p14="http://schemas.microsoft.com/office/powerpoint/2010/main" val="4059766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Espace réservé du contenu 4">
            <a:extLst>
              <a:ext uri="{FF2B5EF4-FFF2-40B4-BE49-F238E27FC236}">
                <a16:creationId xmlns:a16="http://schemas.microsoft.com/office/drawing/2014/main" id="{B685A5F1-D091-1C4A-836A-FEEAF23AE6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1637413"/>
              </p:ext>
            </p:extLst>
          </p:nvPr>
        </p:nvGraphicFramePr>
        <p:xfrm>
          <a:off x="582385" y="1291669"/>
          <a:ext cx="11027229" cy="51482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A6AEC76C-620D-874A-A2B4-0491E7BB70B7}"/>
              </a:ext>
            </a:extLst>
          </p:cNvPr>
          <p:cNvSpPr txBox="1"/>
          <p:nvPr/>
        </p:nvSpPr>
        <p:spPr>
          <a:xfrm>
            <a:off x="6889545" y="922337"/>
            <a:ext cx="1978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press</a:t>
            </a:r>
            <a:endParaRPr lang="fr-FR" i="1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356C198-F12D-534A-BCEF-DD7B493091B0}"/>
              </a:ext>
            </a:extLst>
          </p:cNvPr>
          <p:cNvSpPr txBox="1"/>
          <p:nvPr/>
        </p:nvSpPr>
        <p:spPr>
          <a:xfrm>
            <a:off x="582384" y="399117"/>
            <a:ext cx="1102722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Fonctionnement partie gestuelle – </a:t>
            </a:r>
            <a:r>
              <a:rPr lang="fr-FR" sz="4000" dirty="0" err="1"/>
              <a:t>Algo</a:t>
            </a:r>
            <a:r>
              <a:rPr lang="fr-FR" sz="4000" dirty="0"/>
              <a:t> Python</a:t>
            </a:r>
          </a:p>
        </p:txBody>
      </p:sp>
    </p:spTree>
    <p:extLst>
      <p:ext uri="{BB962C8B-B14F-4D97-AF65-F5344CB8AC3E}">
        <p14:creationId xmlns:p14="http://schemas.microsoft.com/office/powerpoint/2010/main" val="3663892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E3AC5D-3BC4-6A49-8BFE-EAD7E673D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262"/>
            <a:ext cx="10515600" cy="1325563"/>
          </a:xfrm>
        </p:spPr>
        <p:txBody>
          <a:bodyPr>
            <a:normAutofit/>
          </a:bodyPr>
          <a:lstStyle/>
          <a:p>
            <a:r>
              <a:rPr lang="fr-FR" sz="4000" dirty="0">
                <a:latin typeface="+mn-lt"/>
              </a:rPr>
              <a:t>Fonctionnement partie Bluetooth – </a:t>
            </a:r>
            <a:r>
              <a:rPr lang="fr-FR" sz="4000" dirty="0" err="1">
                <a:latin typeface="+mn-lt"/>
              </a:rPr>
              <a:t>Algo</a:t>
            </a:r>
            <a:r>
              <a:rPr lang="fr-FR" sz="4000" dirty="0">
                <a:latin typeface="+mn-lt"/>
              </a:rPr>
              <a:t> </a:t>
            </a:r>
            <a:r>
              <a:rPr lang="fr-FR" sz="4000" dirty="0" err="1">
                <a:latin typeface="+mn-lt"/>
              </a:rPr>
              <a:t>Arduino</a:t>
            </a:r>
            <a:endParaRPr lang="fr-FR" sz="4000" dirty="0">
              <a:latin typeface="+mn-lt"/>
            </a:endParaRPr>
          </a:p>
        </p:txBody>
      </p:sp>
      <p:graphicFrame>
        <p:nvGraphicFramePr>
          <p:cNvPr id="6" name="Espace réservé du contenu 5">
            <a:extLst>
              <a:ext uri="{FF2B5EF4-FFF2-40B4-BE49-F238E27FC236}">
                <a16:creationId xmlns:a16="http://schemas.microsoft.com/office/drawing/2014/main" id="{E63F66AC-0B9A-3746-9EBB-8921DF28237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6420055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ZoneTexte 7">
            <a:extLst>
              <a:ext uri="{FF2B5EF4-FFF2-40B4-BE49-F238E27FC236}">
                <a16:creationId xmlns:a16="http://schemas.microsoft.com/office/drawing/2014/main" id="{ABEB0223-DE1C-9D42-A519-DAFB38BFFDF3}"/>
              </a:ext>
            </a:extLst>
          </p:cNvPr>
          <p:cNvSpPr txBox="1"/>
          <p:nvPr/>
        </p:nvSpPr>
        <p:spPr>
          <a:xfrm>
            <a:off x="9436608" y="1204159"/>
            <a:ext cx="1508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i="1" dirty="0" err="1"/>
              <a:t>print</a:t>
            </a:r>
            <a:endParaRPr lang="fr-FR" i="1" dirty="0"/>
          </a:p>
        </p:txBody>
      </p:sp>
      <p:pic>
        <p:nvPicPr>
          <p:cNvPr id="9" name="Image1">
            <a:extLst>
              <a:ext uri="{FF2B5EF4-FFF2-40B4-BE49-F238E27FC236}">
                <a16:creationId xmlns:a16="http://schemas.microsoft.com/office/drawing/2014/main" id="{A36E5A90-7A06-2646-81F3-0BB4FDED67A7}"/>
              </a:ext>
            </a:extLst>
          </p:cNvPr>
          <p:cNvPicPr/>
          <p:nvPr/>
        </p:nvPicPr>
        <p:blipFill>
          <a:blip r:embed="rId7">
            <a:lum/>
            <a:alphaModFix/>
          </a:blip>
          <a:srcRect/>
          <a:stretch>
            <a:fillRect/>
          </a:stretch>
        </p:blipFill>
        <p:spPr>
          <a:xfrm>
            <a:off x="1942840" y="1388825"/>
            <a:ext cx="2984500" cy="1791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705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5C1C02-25D2-9F40-9DC4-206CC4EF5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000" dirty="0">
                <a:latin typeface="+mn-lt"/>
              </a:rPr>
              <a:t>Fonctionnement partie Bluetooth – </a:t>
            </a:r>
            <a:r>
              <a:rPr lang="fr-FR" sz="4000" dirty="0" err="1">
                <a:latin typeface="+mn-lt"/>
              </a:rPr>
              <a:t>Algo</a:t>
            </a:r>
            <a:r>
              <a:rPr lang="fr-FR" sz="4000" dirty="0">
                <a:latin typeface="+mn-lt"/>
              </a:rPr>
              <a:t> Python</a:t>
            </a:r>
          </a:p>
        </p:txBody>
      </p:sp>
      <p:graphicFrame>
        <p:nvGraphicFramePr>
          <p:cNvPr id="4" name="Espace réservé du contenu 4">
            <a:extLst>
              <a:ext uri="{FF2B5EF4-FFF2-40B4-BE49-F238E27FC236}">
                <a16:creationId xmlns:a16="http://schemas.microsoft.com/office/drawing/2014/main" id="{6AA4DF92-7E04-EA44-9331-3015A12F12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3866010"/>
              </p:ext>
            </p:extLst>
          </p:nvPr>
        </p:nvGraphicFramePr>
        <p:xfrm>
          <a:off x="838200" y="1690688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1369898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1484</TotalTime>
  <Words>259</Words>
  <Application>Microsoft Macintosh PowerPoint</Application>
  <PresentationFormat>Grand écran</PresentationFormat>
  <Paragraphs>110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Thème Office</vt:lpstr>
      <vt:lpstr>Contrôleur à distance</vt:lpstr>
      <vt:lpstr>Sommaire</vt:lpstr>
      <vt:lpstr>Cahier des charges - Objectifs</vt:lpstr>
      <vt:lpstr>Cahier des charges - Matériel</vt:lpstr>
      <vt:lpstr>Fonctionnement global</vt:lpstr>
      <vt:lpstr>Présentation PowerPoint</vt:lpstr>
      <vt:lpstr>Présentation PowerPoint</vt:lpstr>
      <vt:lpstr>Fonctionnement partie Bluetooth – Algo Arduino</vt:lpstr>
      <vt:lpstr>Fonctionnement partie Bluetooth – Algo Python</vt:lpstr>
      <vt:lpstr>Planning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Contrôleur a distance</dc:title>
  <dc:creator>Leo Marache</dc:creator>
  <cp:lastModifiedBy>Leo Marache</cp:lastModifiedBy>
  <cp:revision>77</cp:revision>
  <dcterms:created xsi:type="dcterms:W3CDTF">2019-03-09T09:52:27Z</dcterms:created>
  <dcterms:modified xsi:type="dcterms:W3CDTF">2019-03-10T10:37:57Z</dcterms:modified>
</cp:coreProperties>
</file>